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2"/>
  </p:sldMasterIdLst>
  <p:notesMasterIdLst>
    <p:notesMasterId r:id="rId12"/>
  </p:notesMasterIdLst>
  <p:sldIdLst>
    <p:sldId id="256" r:id="rId3"/>
    <p:sldId id="347" r:id="rId4"/>
    <p:sldId id="372" r:id="rId5"/>
    <p:sldId id="351" r:id="rId6"/>
    <p:sldId id="371" r:id="rId7"/>
    <p:sldId id="368" r:id="rId8"/>
    <p:sldId id="356" r:id="rId9"/>
    <p:sldId id="374" r:id="rId10"/>
    <p:sldId id="359" r:id="rId11"/>
  </p:sldIdLst>
  <p:sldSz cx="9144000" cy="5143500" type="screen16x9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20" userDrawn="1">
          <p15:clr>
            <a:srgbClr val="A4A3A4"/>
          </p15:clr>
        </p15:guide>
        <p15:guide id="3" orient="horz" pos="737" userDrawn="1">
          <p15:clr>
            <a:srgbClr val="A4A3A4"/>
          </p15:clr>
        </p15:guide>
        <p15:guide id="4" orient="horz" pos="2879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62" userDrawn="1">
          <p15:clr>
            <a:srgbClr val="A4A3A4"/>
          </p15:clr>
        </p15:guide>
        <p15:guide id="7" pos="5103" userDrawn="1">
          <p15:clr>
            <a:srgbClr val="A4A3A4"/>
          </p15:clr>
        </p15:guide>
        <p15:guide id="8" pos="2562" userDrawn="1">
          <p15:clr>
            <a:srgbClr val="A4A3A4"/>
          </p15:clr>
        </p15:guide>
        <p15:guide id="9" pos="26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18D"/>
    <a:srgbClr val="598752"/>
    <a:srgbClr val="1A9DAC"/>
    <a:srgbClr val="6DA463"/>
    <a:srgbClr val="A65C45"/>
    <a:srgbClr val="CC7054"/>
    <a:srgbClr val="FFFFFF"/>
    <a:srgbClr val="D6A700"/>
    <a:srgbClr val="958CB2"/>
    <a:srgbClr val="7FB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87E50F-76DA-445D-8594-BB507437B5B8}" v="21" dt="2023-06-28T21:34:53.6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98" y="48"/>
      </p:cViewPr>
      <p:guideLst>
        <p:guide orient="horz" pos="1620"/>
        <p:guide orient="horz" pos="320"/>
        <p:guide orient="horz" pos="737"/>
        <p:guide orient="horz" pos="2879"/>
        <p:guide pos="2880"/>
        <p:guide pos="562"/>
        <p:guide pos="5103"/>
        <p:guide pos="2562"/>
        <p:guide pos="26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 Legg" userId="14fe0d20-d4df-486f-abd6-2a0f62d6e474" providerId="ADAL" clId="{8CDA3350-3747-A341-A510-48BCCCEC2A30}"/>
    <pc:docChg chg="custSel modSld">
      <pc:chgData name="Phil Legg" userId="14fe0d20-d4df-486f-abd6-2a0f62d6e474" providerId="ADAL" clId="{8CDA3350-3747-A341-A510-48BCCCEC2A30}" dt="2021-01-24T23:08:46.231" v="333" actId="20577"/>
      <pc:docMkLst>
        <pc:docMk/>
      </pc:docMkLst>
      <pc:sldChg chg="addSp modSp mod">
        <pc:chgData name="Phil Legg" userId="14fe0d20-d4df-486f-abd6-2a0f62d6e474" providerId="ADAL" clId="{8CDA3350-3747-A341-A510-48BCCCEC2A30}" dt="2021-01-24T23:07:23.639" v="45" actId="1076"/>
        <pc:sldMkLst>
          <pc:docMk/>
          <pc:sldMk cId="4079229736" sldId="339"/>
        </pc:sldMkLst>
        <pc:spChg chg="mod">
          <ac:chgData name="Phil Legg" userId="14fe0d20-d4df-486f-abd6-2a0f62d6e474" providerId="ADAL" clId="{8CDA3350-3747-A341-A510-48BCCCEC2A30}" dt="2021-01-24T23:07:05.731" v="39" actId="1076"/>
          <ac:spMkLst>
            <pc:docMk/>
            <pc:sldMk cId="4079229736" sldId="339"/>
            <ac:spMk id="2" creationId="{99D34690-C605-BD4C-9C81-BA910E278881}"/>
          </ac:spMkLst>
        </pc:spChg>
        <pc:picChg chg="add mod">
          <ac:chgData name="Phil Legg" userId="14fe0d20-d4df-486f-abd6-2a0f62d6e474" providerId="ADAL" clId="{8CDA3350-3747-A341-A510-48BCCCEC2A30}" dt="2021-01-24T23:07:21.925" v="44" actId="1076"/>
          <ac:picMkLst>
            <pc:docMk/>
            <pc:sldMk cId="4079229736" sldId="339"/>
            <ac:picMk id="4" creationId="{AC1572E1-4B5A-F14B-9C5B-B62FAD762BC8}"/>
          </ac:picMkLst>
        </pc:picChg>
        <pc:picChg chg="add mod">
          <ac:chgData name="Phil Legg" userId="14fe0d20-d4df-486f-abd6-2a0f62d6e474" providerId="ADAL" clId="{8CDA3350-3747-A341-A510-48BCCCEC2A30}" dt="2021-01-24T23:07:18.013" v="43" actId="1076"/>
          <ac:picMkLst>
            <pc:docMk/>
            <pc:sldMk cId="4079229736" sldId="339"/>
            <ac:picMk id="6" creationId="{1A58CD7E-D830-AE41-91BB-74B4CC736BBC}"/>
          </ac:picMkLst>
        </pc:picChg>
        <pc:picChg chg="add mod">
          <ac:chgData name="Phil Legg" userId="14fe0d20-d4df-486f-abd6-2a0f62d6e474" providerId="ADAL" clId="{8CDA3350-3747-A341-A510-48BCCCEC2A30}" dt="2021-01-24T23:07:23.639" v="45" actId="1076"/>
          <ac:picMkLst>
            <pc:docMk/>
            <pc:sldMk cId="4079229736" sldId="339"/>
            <ac:picMk id="8" creationId="{2F0D7C44-64DB-A640-A3F6-4D4A749C48DB}"/>
          </ac:picMkLst>
        </pc:picChg>
        <pc:picChg chg="add mod">
          <ac:chgData name="Phil Legg" userId="14fe0d20-d4df-486f-abd6-2a0f62d6e474" providerId="ADAL" clId="{8CDA3350-3747-A341-A510-48BCCCEC2A30}" dt="2021-01-24T23:07:13.445" v="41" actId="1076"/>
          <ac:picMkLst>
            <pc:docMk/>
            <pc:sldMk cId="4079229736" sldId="339"/>
            <ac:picMk id="10" creationId="{19636932-212C-7E45-A9D7-C0421C91C49D}"/>
          </ac:picMkLst>
        </pc:picChg>
      </pc:sldChg>
      <pc:sldChg chg="modSp mod">
        <pc:chgData name="Phil Legg" userId="14fe0d20-d4df-486f-abd6-2a0f62d6e474" providerId="ADAL" clId="{8CDA3350-3747-A341-A510-48BCCCEC2A30}" dt="2021-01-24T23:08:46.231" v="333" actId="20577"/>
        <pc:sldMkLst>
          <pc:docMk/>
          <pc:sldMk cId="645178619" sldId="346"/>
        </pc:sldMkLst>
        <pc:spChg chg="mod">
          <ac:chgData name="Phil Legg" userId="14fe0d20-d4df-486f-abd6-2a0f62d6e474" providerId="ADAL" clId="{8CDA3350-3747-A341-A510-48BCCCEC2A30}" dt="2021-01-24T23:07:38.543" v="86" actId="20577"/>
          <ac:spMkLst>
            <pc:docMk/>
            <pc:sldMk cId="645178619" sldId="346"/>
            <ac:spMk id="4" creationId="{379DBA47-8534-BB48-977D-DB7F35442E07}"/>
          </ac:spMkLst>
        </pc:spChg>
        <pc:spChg chg="mod">
          <ac:chgData name="Phil Legg" userId="14fe0d20-d4df-486f-abd6-2a0f62d6e474" providerId="ADAL" clId="{8CDA3350-3747-A341-A510-48BCCCEC2A30}" dt="2021-01-24T23:08:46.231" v="333" actId="20577"/>
          <ac:spMkLst>
            <pc:docMk/>
            <pc:sldMk cId="645178619" sldId="346"/>
            <ac:spMk id="5" creationId="{DC898D4B-4C47-9A41-ADA3-B08342317C61}"/>
          </ac:spMkLst>
        </pc:spChg>
      </pc:sldChg>
    </pc:docChg>
  </pc:docChgLst>
  <pc:docChgLst>
    <pc:chgData name="Phil Legg" userId="14fe0d20-d4df-486f-abd6-2a0f62d6e474" providerId="ADAL" clId="{C48E5F05-DA8D-49A3-8F1A-9809ED3DE947}"/>
    <pc:docChg chg="undo custSel addSld delSld modSld sldOrd">
      <pc:chgData name="Phil Legg" userId="14fe0d20-d4df-486f-abd6-2a0f62d6e474" providerId="ADAL" clId="{C48E5F05-DA8D-49A3-8F1A-9809ED3DE947}" dt="2022-07-25T09:05:22.946" v="5835" actId="478"/>
      <pc:docMkLst>
        <pc:docMk/>
      </pc:docMkLst>
      <pc:sldChg chg="modSp mod">
        <pc:chgData name="Phil Legg" userId="14fe0d20-d4df-486f-abd6-2a0f62d6e474" providerId="ADAL" clId="{C48E5F05-DA8D-49A3-8F1A-9809ED3DE947}" dt="2022-07-11T22:31:20.526" v="4250" actId="5793"/>
        <pc:sldMkLst>
          <pc:docMk/>
          <pc:sldMk cId="0" sldId="256"/>
        </pc:sldMkLst>
        <pc:spChg chg="mod">
          <ac:chgData name="Phil Legg" userId="14fe0d20-d4df-486f-abd6-2a0f62d6e474" providerId="ADAL" clId="{C48E5F05-DA8D-49A3-8F1A-9809ED3DE947}" dt="2022-07-11T22:31:20.526" v="4250" actId="5793"/>
          <ac:spMkLst>
            <pc:docMk/>
            <pc:sldMk cId="0" sldId="256"/>
            <ac:spMk id="2" creationId="{00000000-0000-0000-0000-000000000000}"/>
          </ac:spMkLst>
        </pc:spChg>
        <pc:spChg chg="mod">
          <ac:chgData name="Phil Legg" userId="14fe0d20-d4df-486f-abd6-2a0f62d6e474" providerId="ADAL" clId="{C48E5F05-DA8D-49A3-8F1A-9809ED3DE947}" dt="2022-07-08T10:45:20.223" v="248" actId="255"/>
          <ac:spMkLst>
            <pc:docMk/>
            <pc:sldMk cId="0" sldId="256"/>
            <ac:spMk id="13313" creationId="{00000000-0000-0000-0000-000000000000}"/>
          </ac:spMkLst>
        </pc:spChg>
      </pc:sldChg>
      <pc:sldChg chg="addSp delSp modSp mod">
        <pc:chgData name="Phil Legg" userId="14fe0d20-d4df-486f-abd6-2a0f62d6e474" providerId="ADAL" clId="{C48E5F05-DA8D-49A3-8F1A-9809ED3DE947}" dt="2022-07-11T22:58:05.649" v="4281" actId="20577"/>
        <pc:sldMkLst>
          <pc:docMk/>
          <pc:sldMk cId="4069641154" sldId="286"/>
        </pc:sldMkLst>
        <pc:spChg chg="mod">
          <ac:chgData name="Phil Legg" userId="14fe0d20-d4df-486f-abd6-2a0f62d6e474" providerId="ADAL" clId="{C48E5F05-DA8D-49A3-8F1A-9809ED3DE947}" dt="2022-07-11T22:58:05.649" v="4281" actId="20577"/>
          <ac:spMkLst>
            <pc:docMk/>
            <pc:sldMk cId="4069641154" sldId="286"/>
            <ac:spMk id="6" creationId="{43C6CCAE-1C33-F84D-AAC3-1D7E24709CF8}"/>
          </ac:spMkLst>
        </pc:spChg>
        <pc:picChg chg="del">
          <ac:chgData name="Phil Legg" userId="14fe0d20-d4df-486f-abd6-2a0f62d6e474" providerId="ADAL" clId="{C48E5F05-DA8D-49A3-8F1A-9809ED3DE947}" dt="2022-07-08T10:44:49.921" v="212" actId="478"/>
          <ac:picMkLst>
            <pc:docMk/>
            <pc:sldMk cId="4069641154" sldId="286"/>
            <ac:picMk id="11" creationId="{FA6FB909-0E26-C148-A08C-2E3A6E2D842D}"/>
          </ac:picMkLst>
        </pc:picChg>
        <pc:picChg chg="add del mod">
          <ac:chgData name="Phil Legg" userId="14fe0d20-d4df-486f-abd6-2a0f62d6e474" providerId="ADAL" clId="{C48E5F05-DA8D-49A3-8F1A-9809ED3DE947}" dt="2022-07-08T14:47:38.190" v="3018" actId="21"/>
          <ac:picMkLst>
            <pc:docMk/>
            <pc:sldMk cId="4069641154" sldId="286"/>
            <ac:picMk id="3074" creationId="{6408D7D6-E3AB-9F69-47A2-3ACCAE1D870C}"/>
          </ac:picMkLst>
        </pc:picChg>
        <pc:picChg chg="add del mod">
          <ac:chgData name="Phil Legg" userId="14fe0d20-d4df-486f-abd6-2a0f62d6e474" providerId="ADAL" clId="{C48E5F05-DA8D-49A3-8F1A-9809ED3DE947}" dt="2022-07-08T14:47:38.190" v="3018" actId="21"/>
          <ac:picMkLst>
            <pc:docMk/>
            <pc:sldMk cId="4069641154" sldId="286"/>
            <ac:picMk id="3076" creationId="{A07CAB3D-8100-4C11-3EB4-A58FD137EBF7}"/>
          </ac:picMkLst>
        </pc:picChg>
      </pc:sldChg>
      <pc:sldChg chg="addSp delSp modSp del mod ord modShow">
        <pc:chgData name="Phil Legg" userId="14fe0d20-d4df-486f-abd6-2a0f62d6e474" providerId="ADAL" clId="{C48E5F05-DA8D-49A3-8F1A-9809ED3DE947}" dt="2022-07-11T22:31:00.190" v="4243" actId="47"/>
        <pc:sldMkLst>
          <pc:docMk/>
          <pc:sldMk cId="574514216" sldId="324"/>
        </pc:sldMkLst>
        <pc:picChg chg="add del mod">
          <ac:chgData name="Phil Legg" userId="14fe0d20-d4df-486f-abd6-2a0f62d6e474" providerId="ADAL" clId="{C48E5F05-DA8D-49A3-8F1A-9809ED3DE947}" dt="2022-07-11T21:36:29.572" v="3757" actId="21"/>
          <ac:picMkLst>
            <pc:docMk/>
            <pc:sldMk cId="574514216" sldId="324"/>
            <ac:picMk id="35" creationId="{A35DE994-2EFD-0FAD-2009-706214A1EEEE}"/>
          </ac:picMkLst>
        </pc:picChg>
      </pc:sldChg>
      <pc:sldChg chg="modSp mod">
        <pc:chgData name="Phil Legg" userId="14fe0d20-d4df-486f-abd6-2a0f62d6e474" providerId="ADAL" clId="{C48E5F05-DA8D-49A3-8F1A-9809ED3DE947}" dt="2022-07-11T09:56:05.408" v="3229" actId="20577"/>
        <pc:sldMkLst>
          <pc:docMk/>
          <pc:sldMk cId="3126718331" sldId="345"/>
        </pc:sldMkLst>
        <pc:spChg chg="mod">
          <ac:chgData name="Phil Legg" userId="14fe0d20-d4df-486f-abd6-2a0f62d6e474" providerId="ADAL" clId="{C48E5F05-DA8D-49A3-8F1A-9809ED3DE947}" dt="2022-07-11T09:56:05.408" v="3229" actId="20577"/>
          <ac:spMkLst>
            <pc:docMk/>
            <pc:sldMk cId="3126718331" sldId="345"/>
            <ac:spMk id="6" creationId="{43C6CCAE-1C33-F84D-AAC3-1D7E24709CF8}"/>
          </ac:spMkLst>
        </pc:spChg>
      </pc:sldChg>
      <pc:sldChg chg="addSp delSp modSp mod">
        <pc:chgData name="Phil Legg" userId="14fe0d20-d4df-486f-abd6-2a0f62d6e474" providerId="ADAL" clId="{C48E5F05-DA8D-49A3-8F1A-9809ED3DE947}" dt="2022-07-11T21:39:16.783" v="3780" actId="1076"/>
        <pc:sldMkLst>
          <pc:docMk/>
          <pc:sldMk cId="2597506760" sldId="347"/>
        </pc:sldMkLst>
        <pc:spChg chg="mod">
          <ac:chgData name="Phil Legg" userId="14fe0d20-d4df-486f-abd6-2a0f62d6e474" providerId="ADAL" clId="{C48E5F05-DA8D-49A3-8F1A-9809ED3DE947}" dt="2022-07-08T14:39:14.551" v="2498"/>
          <ac:spMkLst>
            <pc:docMk/>
            <pc:sldMk cId="2597506760" sldId="347"/>
            <ac:spMk id="6" creationId="{C32C8777-BC88-412F-8AF1-CD1CCE427E91}"/>
          </ac:spMkLst>
        </pc:spChg>
        <pc:spChg chg="add del mod">
          <ac:chgData name="Phil Legg" userId="14fe0d20-d4df-486f-abd6-2a0f62d6e474" providerId="ADAL" clId="{C48E5F05-DA8D-49A3-8F1A-9809ED3DE947}" dt="2022-07-08T14:39:59.234" v="2511" actId="478"/>
          <ac:spMkLst>
            <pc:docMk/>
            <pc:sldMk cId="2597506760" sldId="347"/>
            <ac:spMk id="8" creationId="{CC2B9029-1C3B-8815-E96A-E09B97DB199B}"/>
          </ac:spMkLst>
        </pc:spChg>
        <pc:spChg chg="add mod">
          <ac:chgData name="Phil Legg" userId="14fe0d20-d4df-486f-abd6-2a0f62d6e474" providerId="ADAL" clId="{C48E5F05-DA8D-49A3-8F1A-9809ED3DE947}" dt="2022-07-08T14:41:18.947" v="2577" actId="14100"/>
          <ac:spMkLst>
            <pc:docMk/>
            <pc:sldMk cId="2597506760" sldId="347"/>
            <ac:spMk id="9" creationId="{01B09E25-C74E-33E7-0B48-4829BA0E0570}"/>
          </ac:spMkLst>
        </pc:spChg>
        <pc:picChg chg="add del mod">
          <ac:chgData name="Phil Legg" userId="14fe0d20-d4df-486f-abd6-2a0f62d6e474" providerId="ADAL" clId="{C48E5F05-DA8D-49A3-8F1A-9809ED3DE947}" dt="2022-07-11T21:39:16.783" v="3780" actId="1076"/>
          <ac:picMkLst>
            <pc:docMk/>
            <pc:sldMk cId="2597506760" sldId="347"/>
            <ac:picMk id="7" creationId="{B6CED64F-62E9-4FFA-ABE4-48FD94EF1E81}"/>
          </ac:picMkLst>
        </pc:picChg>
        <pc:picChg chg="add del mod">
          <ac:chgData name="Phil Legg" userId="14fe0d20-d4df-486f-abd6-2a0f62d6e474" providerId="ADAL" clId="{C48E5F05-DA8D-49A3-8F1A-9809ED3DE947}" dt="2022-07-11T21:39:00.959" v="3775"/>
          <ac:picMkLst>
            <pc:docMk/>
            <pc:sldMk cId="2597506760" sldId="347"/>
            <ac:picMk id="10" creationId="{89F41DAF-DC19-974D-A7D1-5A6B429FE64F}"/>
          </ac:picMkLst>
        </pc:picChg>
        <pc:picChg chg="add del mod">
          <ac:chgData name="Phil Legg" userId="14fe0d20-d4df-486f-abd6-2a0f62d6e474" providerId="ADAL" clId="{C48E5F05-DA8D-49A3-8F1A-9809ED3DE947}" dt="2022-07-11T21:39:00.959" v="3775"/>
          <ac:picMkLst>
            <pc:docMk/>
            <pc:sldMk cId="2597506760" sldId="347"/>
            <ac:picMk id="11" creationId="{B4A94CC5-33D9-A922-E000-654186874015}"/>
          </ac:picMkLst>
        </pc:picChg>
        <pc:picChg chg="add del mod">
          <ac:chgData name="Phil Legg" userId="14fe0d20-d4df-486f-abd6-2a0f62d6e474" providerId="ADAL" clId="{C48E5F05-DA8D-49A3-8F1A-9809ED3DE947}" dt="2022-07-11T21:39:00.959" v="3775"/>
          <ac:picMkLst>
            <pc:docMk/>
            <pc:sldMk cId="2597506760" sldId="347"/>
            <ac:picMk id="12" creationId="{E2D5B122-C26A-94A9-A808-E3C458F51659}"/>
          </ac:picMkLst>
        </pc:picChg>
        <pc:picChg chg="add mod">
          <ac:chgData name="Phil Legg" userId="14fe0d20-d4df-486f-abd6-2a0f62d6e474" providerId="ADAL" clId="{C48E5F05-DA8D-49A3-8F1A-9809ED3DE947}" dt="2022-07-11T21:39:03.932" v="3777"/>
          <ac:picMkLst>
            <pc:docMk/>
            <pc:sldMk cId="2597506760" sldId="347"/>
            <ac:picMk id="13" creationId="{4AEAA92A-24B1-8ABE-9015-E5C422E9B5C1}"/>
          </ac:picMkLst>
        </pc:picChg>
        <pc:picChg chg="add mod">
          <ac:chgData name="Phil Legg" userId="14fe0d20-d4df-486f-abd6-2a0f62d6e474" providerId="ADAL" clId="{C48E5F05-DA8D-49A3-8F1A-9809ED3DE947}" dt="2022-07-11T21:39:03.932" v="3777"/>
          <ac:picMkLst>
            <pc:docMk/>
            <pc:sldMk cId="2597506760" sldId="347"/>
            <ac:picMk id="14" creationId="{6FD087F0-77DE-FF76-7EE5-5AAF55F8F982}"/>
          </ac:picMkLst>
        </pc:picChg>
        <pc:picChg chg="add del mod">
          <ac:chgData name="Phil Legg" userId="14fe0d20-d4df-486f-abd6-2a0f62d6e474" providerId="ADAL" clId="{C48E5F05-DA8D-49A3-8F1A-9809ED3DE947}" dt="2022-07-11T21:39:12.683" v="3779" actId="478"/>
          <ac:picMkLst>
            <pc:docMk/>
            <pc:sldMk cId="2597506760" sldId="347"/>
            <ac:picMk id="15" creationId="{710F7402-DAF8-B733-9D21-FC15F289B617}"/>
          </ac:picMkLst>
        </pc:picChg>
      </pc:sldChg>
      <pc:sldChg chg="del">
        <pc:chgData name="Phil Legg" userId="14fe0d20-d4df-486f-abd6-2a0f62d6e474" providerId="ADAL" clId="{C48E5F05-DA8D-49A3-8F1A-9809ED3DE947}" dt="2022-07-08T10:25:57.068" v="0" actId="47"/>
        <pc:sldMkLst>
          <pc:docMk/>
          <pc:sldMk cId="3226283172" sldId="348"/>
        </pc:sldMkLst>
      </pc:sldChg>
      <pc:sldChg chg="del">
        <pc:chgData name="Phil Legg" userId="14fe0d20-d4df-486f-abd6-2a0f62d6e474" providerId="ADAL" clId="{C48E5F05-DA8D-49A3-8F1A-9809ED3DE947}" dt="2022-07-11T21:18:21.206" v="3591" actId="47"/>
        <pc:sldMkLst>
          <pc:docMk/>
          <pc:sldMk cId="907804189" sldId="349"/>
        </pc:sldMkLst>
      </pc:sldChg>
      <pc:sldChg chg="addSp delSp modSp new mod modClrScheme chgLayout">
        <pc:chgData name="Phil Legg" userId="14fe0d20-d4df-486f-abd6-2a0f62d6e474" providerId="ADAL" clId="{C48E5F05-DA8D-49A3-8F1A-9809ED3DE947}" dt="2022-07-11T21:15:31.890" v="3438" actId="20577"/>
        <pc:sldMkLst>
          <pc:docMk/>
          <pc:sldMk cId="893543953" sldId="350"/>
        </pc:sldMkLst>
        <pc:spChg chg="mod ord">
          <ac:chgData name="Phil Legg" userId="14fe0d20-d4df-486f-abd6-2a0f62d6e474" providerId="ADAL" clId="{C48E5F05-DA8D-49A3-8F1A-9809ED3DE947}" dt="2022-07-08T14:23:43.037" v="428" actId="700"/>
          <ac:spMkLst>
            <pc:docMk/>
            <pc:sldMk cId="893543953" sldId="350"/>
            <ac:spMk id="2" creationId="{B09D9219-4BC1-F626-D859-3E6291C07346}"/>
          </ac:spMkLst>
        </pc:spChg>
        <pc:spChg chg="del mod">
          <ac:chgData name="Phil Legg" userId="14fe0d20-d4df-486f-abd6-2a0f62d6e474" providerId="ADAL" clId="{C48E5F05-DA8D-49A3-8F1A-9809ED3DE947}" dt="2022-07-08T10:44:10.401" v="210" actId="478"/>
          <ac:spMkLst>
            <pc:docMk/>
            <pc:sldMk cId="893543953" sldId="350"/>
            <ac:spMk id="3" creationId="{F41035EE-3049-F1EB-C2F7-6BC2EA803CC6}"/>
          </ac:spMkLst>
        </pc:spChg>
        <pc:spChg chg="add del mod">
          <ac:chgData name="Phil Legg" userId="14fe0d20-d4df-486f-abd6-2a0f62d6e474" providerId="ADAL" clId="{C48E5F05-DA8D-49A3-8F1A-9809ED3DE947}" dt="2022-07-08T10:36:09.936" v="140" actId="478"/>
          <ac:spMkLst>
            <pc:docMk/>
            <pc:sldMk cId="893543953" sldId="350"/>
            <ac:spMk id="4" creationId="{A849026E-EDCD-E768-2BB4-49745E497658}"/>
          </ac:spMkLst>
        </pc:spChg>
        <pc:spChg chg="add del mod ord">
          <ac:chgData name="Phil Legg" userId="14fe0d20-d4df-486f-abd6-2a0f62d6e474" providerId="ADAL" clId="{C48E5F05-DA8D-49A3-8F1A-9809ED3DE947}" dt="2022-07-08T14:23:43.037" v="428" actId="700"/>
          <ac:spMkLst>
            <pc:docMk/>
            <pc:sldMk cId="893543953" sldId="350"/>
            <ac:spMk id="6" creationId="{877A6EDE-EC3C-5170-B9B7-89951CAE88B4}"/>
          </ac:spMkLst>
        </pc:spChg>
        <pc:spChg chg="add mod ord">
          <ac:chgData name="Phil Legg" userId="14fe0d20-d4df-486f-abd6-2a0f62d6e474" providerId="ADAL" clId="{C48E5F05-DA8D-49A3-8F1A-9809ED3DE947}" dt="2022-07-11T21:15:31.890" v="3438" actId="20577"/>
          <ac:spMkLst>
            <pc:docMk/>
            <pc:sldMk cId="893543953" sldId="350"/>
            <ac:spMk id="7" creationId="{F0416C2A-C561-9996-7215-3753ACC7338F}"/>
          </ac:spMkLst>
        </pc:spChg>
        <pc:spChg chg="add del mod">
          <ac:chgData name="Phil Legg" userId="14fe0d20-d4df-486f-abd6-2a0f62d6e474" providerId="ADAL" clId="{C48E5F05-DA8D-49A3-8F1A-9809ED3DE947}" dt="2022-07-08T10:36:09.936" v="140" actId="478"/>
          <ac:spMkLst>
            <pc:docMk/>
            <pc:sldMk cId="893543953" sldId="350"/>
            <ac:spMk id="14" creationId="{5464D958-8149-D7CF-557D-4E94DD15755C}"/>
          </ac:spMkLst>
        </pc:spChg>
        <pc:spChg chg="add del mod">
          <ac:chgData name="Phil Legg" userId="14fe0d20-d4df-486f-abd6-2a0f62d6e474" providerId="ADAL" clId="{C48E5F05-DA8D-49A3-8F1A-9809ED3DE947}" dt="2022-07-08T10:36:09.936" v="140" actId="478"/>
          <ac:spMkLst>
            <pc:docMk/>
            <pc:sldMk cId="893543953" sldId="350"/>
            <ac:spMk id="15" creationId="{3ADA1E2D-7723-E10E-6CD1-BB45472948AC}"/>
          </ac:spMkLst>
        </pc:spChg>
        <pc:spChg chg="add del mod">
          <ac:chgData name="Phil Legg" userId="14fe0d20-d4df-486f-abd6-2a0f62d6e474" providerId="ADAL" clId="{C48E5F05-DA8D-49A3-8F1A-9809ED3DE947}" dt="2022-07-08T10:36:09.936" v="140" actId="478"/>
          <ac:spMkLst>
            <pc:docMk/>
            <pc:sldMk cId="893543953" sldId="350"/>
            <ac:spMk id="16" creationId="{A0FD875C-EC79-AFD1-7404-2A1AD4C77592}"/>
          </ac:spMkLst>
        </pc:spChg>
        <pc:spChg chg="add del mod">
          <ac:chgData name="Phil Legg" userId="14fe0d20-d4df-486f-abd6-2a0f62d6e474" providerId="ADAL" clId="{C48E5F05-DA8D-49A3-8F1A-9809ED3DE947}" dt="2022-07-08T10:36:09.936" v="140" actId="478"/>
          <ac:spMkLst>
            <pc:docMk/>
            <pc:sldMk cId="893543953" sldId="350"/>
            <ac:spMk id="17" creationId="{1E9F1A8D-7956-1B8B-A86D-160CA4A3833F}"/>
          </ac:spMkLst>
        </pc:spChg>
        <pc:grpChg chg="add del mod">
          <ac:chgData name="Phil Legg" userId="14fe0d20-d4df-486f-abd6-2a0f62d6e474" providerId="ADAL" clId="{C48E5F05-DA8D-49A3-8F1A-9809ED3DE947}" dt="2022-07-08T14:23:34.076" v="424" actId="478"/>
          <ac:grpSpMkLst>
            <pc:docMk/>
            <pc:sldMk cId="893543953" sldId="350"/>
            <ac:grpSpMk id="5" creationId="{D8B89685-8134-B89E-97B2-7A4F23AC1158}"/>
          </ac:grpSpMkLst>
        </pc:grpChg>
        <pc:picChg chg="add del mod">
          <ac:chgData name="Phil Legg" userId="14fe0d20-d4df-486f-abd6-2a0f62d6e474" providerId="ADAL" clId="{C48E5F05-DA8D-49A3-8F1A-9809ED3DE947}" dt="2022-07-08T14:23:34.076" v="424" actId="478"/>
          <ac:picMkLst>
            <pc:docMk/>
            <pc:sldMk cId="893543953" sldId="350"/>
            <ac:picMk id="8" creationId="{E28FF63D-F63A-49C3-1F02-ADC79F443953}"/>
          </ac:picMkLst>
        </pc:picChg>
        <pc:picChg chg="add mod">
          <ac:chgData name="Phil Legg" userId="14fe0d20-d4df-486f-abd6-2a0f62d6e474" providerId="ADAL" clId="{C48E5F05-DA8D-49A3-8F1A-9809ED3DE947}" dt="2022-07-08T10:43:47.224" v="207" actId="1076"/>
          <ac:picMkLst>
            <pc:docMk/>
            <pc:sldMk cId="893543953" sldId="350"/>
            <ac:picMk id="19" creationId="{E3414EA5-2A3D-C944-A5A5-3F2EC72B87A0}"/>
          </ac:picMkLst>
        </pc:picChg>
        <pc:picChg chg="add mod">
          <ac:chgData name="Phil Legg" userId="14fe0d20-d4df-486f-abd6-2a0f62d6e474" providerId="ADAL" clId="{C48E5F05-DA8D-49A3-8F1A-9809ED3DE947}" dt="2022-07-08T14:28:16.303" v="967" actId="1076"/>
          <ac:picMkLst>
            <pc:docMk/>
            <pc:sldMk cId="893543953" sldId="350"/>
            <ac:picMk id="1026" creationId="{B8FE86E2-3FE8-C73F-ABA8-B9D1DF8BCA46}"/>
          </ac:picMkLst>
        </pc:picChg>
        <pc:picChg chg="add mod">
          <ac:chgData name="Phil Legg" userId="14fe0d20-d4df-486f-abd6-2a0f62d6e474" providerId="ADAL" clId="{C48E5F05-DA8D-49A3-8F1A-9809ED3DE947}" dt="2022-07-08T14:28:16.303" v="967" actId="1076"/>
          <ac:picMkLst>
            <pc:docMk/>
            <pc:sldMk cId="893543953" sldId="350"/>
            <ac:picMk id="1028" creationId="{58EFE4D6-6F64-51FB-D3C1-24CF4016D418}"/>
          </ac:picMkLst>
        </pc:picChg>
        <pc:picChg chg="add mod">
          <ac:chgData name="Phil Legg" userId="14fe0d20-d4df-486f-abd6-2a0f62d6e474" providerId="ADAL" clId="{C48E5F05-DA8D-49A3-8F1A-9809ED3DE947}" dt="2022-07-08T14:28:16.303" v="967" actId="1076"/>
          <ac:picMkLst>
            <pc:docMk/>
            <pc:sldMk cId="893543953" sldId="350"/>
            <ac:picMk id="1030" creationId="{2130DBBF-4856-70AB-EA4E-CD880026E699}"/>
          </ac:picMkLst>
        </pc:picChg>
        <pc:picChg chg="add del">
          <ac:chgData name="Phil Legg" userId="14fe0d20-d4df-486f-abd6-2a0f62d6e474" providerId="ADAL" clId="{C48E5F05-DA8D-49A3-8F1A-9809ED3DE947}" dt="2022-07-08T10:29:55.417" v="38" actId="21"/>
          <ac:picMkLst>
            <pc:docMk/>
            <pc:sldMk cId="893543953" sldId="350"/>
            <ac:picMk id="1032" creationId="{DF825C55-6687-398A-B8F7-08BBC0EB9241}"/>
          </ac:picMkLst>
        </pc:picChg>
        <pc:picChg chg="add mod">
          <ac:chgData name="Phil Legg" userId="14fe0d20-d4df-486f-abd6-2a0f62d6e474" providerId="ADAL" clId="{C48E5F05-DA8D-49A3-8F1A-9809ED3DE947}" dt="2022-07-08T14:28:16.303" v="967" actId="1076"/>
          <ac:picMkLst>
            <pc:docMk/>
            <pc:sldMk cId="893543953" sldId="350"/>
            <ac:picMk id="1034" creationId="{96B1371E-AFFB-D7D1-E18F-E01716E50C18}"/>
          </ac:picMkLst>
        </pc:picChg>
        <pc:picChg chg="add del mod">
          <ac:chgData name="Phil Legg" userId="14fe0d20-d4df-486f-abd6-2a0f62d6e474" providerId="ADAL" clId="{C48E5F05-DA8D-49A3-8F1A-9809ED3DE947}" dt="2022-07-08T14:23:34.076" v="424" actId="478"/>
          <ac:picMkLst>
            <pc:docMk/>
            <pc:sldMk cId="893543953" sldId="350"/>
            <ac:picMk id="1036" creationId="{5DEB1CD8-ABA9-9673-49DB-D4E173F5C47D}"/>
          </ac:picMkLst>
        </pc:picChg>
        <pc:picChg chg="add del mod">
          <ac:chgData name="Phil Legg" userId="14fe0d20-d4df-486f-abd6-2a0f62d6e474" providerId="ADAL" clId="{C48E5F05-DA8D-49A3-8F1A-9809ED3DE947}" dt="2022-07-08T10:32:07.257" v="77"/>
          <ac:picMkLst>
            <pc:docMk/>
            <pc:sldMk cId="893543953" sldId="350"/>
            <ac:picMk id="1038" creationId="{88448D44-DB41-F4C4-A080-8C896D3163E3}"/>
          </ac:picMkLst>
        </pc:picChg>
        <pc:picChg chg="add del mod">
          <ac:chgData name="Phil Legg" userId="14fe0d20-d4df-486f-abd6-2a0f62d6e474" providerId="ADAL" clId="{C48E5F05-DA8D-49A3-8F1A-9809ED3DE947}" dt="2022-07-08T14:23:34.076" v="424" actId="478"/>
          <ac:picMkLst>
            <pc:docMk/>
            <pc:sldMk cId="893543953" sldId="350"/>
            <ac:picMk id="1040" creationId="{EBBAF8CA-9C52-28BF-277E-7317C5F9526B}"/>
          </ac:picMkLst>
        </pc:picChg>
        <pc:picChg chg="add mod">
          <ac:chgData name="Phil Legg" userId="14fe0d20-d4df-486f-abd6-2a0f62d6e474" providerId="ADAL" clId="{C48E5F05-DA8D-49A3-8F1A-9809ED3DE947}" dt="2022-07-08T10:43:47.224" v="207" actId="1076"/>
          <ac:picMkLst>
            <pc:docMk/>
            <pc:sldMk cId="893543953" sldId="350"/>
            <ac:picMk id="1042" creationId="{0C254364-ABE9-32EE-4978-4FB31240E1A6}"/>
          </ac:picMkLst>
        </pc:picChg>
        <pc:picChg chg="add del mod">
          <ac:chgData name="Phil Legg" userId="14fe0d20-d4df-486f-abd6-2a0f62d6e474" providerId="ADAL" clId="{C48E5F05-DA8D-49A3-8F1A-9809ED3DE947}" dt="2022-07-08T14:23:34.076" v="424" actId="478"/>
          <ac:picMkLst>
            <pc:docMk/>
            <pc:sldMk cId="893543953" sldId="350"/>
            <ac:picMk id="1044" creationId="{C0F7B997-206E-B957-4558-FD77CF92ADF3}"/>
          </ac:picMkLst>
        </pc:picChg>
        <pc:picChg chg="add del mod">
          <ac:chgData name="Phil Legg" userId="14fe0d20-d4df-486f-abd6-2a0f62d6e474" providerId="ADAL" clId="{C48E5F05-DA8D-49A3-8F1A-9809ED3DE947}" dt="2022-07-08T14:23:34.076" v="424" actId="478"/>
          <ac:picMkLst>
            <pc:docMk/>
            <pc:sldMk cId="893543953" sldId="350"/>
            <ac:picMk id="1046" creationId="{5A442378-DA70-FC42-AE61-942D2D896012}"/>
          </ac:picMkLst>
        </pc:picChg>
        <pc:picChg chg="add del mod">
          <ac:chgData name="Phil Legg" userId="14fe0d20-d4df-486f-abd6-2a0f62d6e474" providerId="ADAL" clId="{C48E5F05-DA8D-49A3-8F1A-9809ED3DE947}" dt="2022-07-08T14:23:34.076" v="424" actId="478"/>
          <ac:picMkLst>
            <pc:docMk/>
            <pc:sldMk cId="893543953" sldId="350"/>
            <ac:picMk id="1048" creationId="{C8585CD4-D5DB-4965-D789-BCFFD58D9ACD}"/>
          </ac:picMkLst>
        </pc:picChg>
      </pc:sldChg>
      <pc:sldChg chg="addSp delSp modSp new mod">
        <pc:chgData name="Phil Legg" userId="14fe0d20-d4df-486f-abd6-2a0f62d6e474" providerId="ADAL" clId="{C48E5F05-DA8D-49A3-8F1A-9809ED3DE947}" dt="2022-07-11T23:03:08.496" v="4349"/>
        <pc:sldMkLst>
          <pc:docMk/>
          <pc:sldMk cId="1994366443" sldId="351"/>
        </pc:sldMkLst>
        <pc:spChg chg="mod">
          <ac:chgData name="Phil Legg" userId="14fe0d20-d4df-486f-abd6-2a0f62d6e474" providerId="ADAL" clId="{C48E5F05-DA8D-49A3-8F1A-9809ED3DE947}" dt="2022-07-11T23:02:34.519" v="4345" actId="20577"/>
          <ac:spMkLst>
            <pc:docMk/>
            <pc:sldMk cId="1994366443" sldId="351"/>
            <ac:spMk id="2" creationId="{36EA6915-EFAE-3D19-71AE-934E72E4D903}"/>
          </ac:spMkLst>
        </pc:spChg>
        <pc:spChg chg="del mod">
          <ac:chgData name="Phil Legg" userId="14fe0d20-d4df-486f-abd6-2a0f62d6e474" providerId="ADAL" clId="{C48E5F05-DA8D-49A3-8F1A-9809ED3DE947}" dt="2022-07-11T22:28:38.585" v="4219" actId="478"/>
          <ac:spMkLst>
            <pc:docMk/>
            <pc:sldMk cId="1994366443" sldId="351"/>
            <ac:spMk id="3" creationId="{AB0C7A68-107C-632F-11E8-A71B9600A47E}"/>
          </ac:spMkLst>
        </pc:spChg>
        <pc:spChg chg="add del">
          <ac:chgData name="Phil Legg" userId="14fe0d20-d4df-486f-abd6-2a0f62d6e474" providerId="ADAL" clId="{C48E5F05-DA8D-49A3-8F1A-9809ED3DE947}" dt="2022-07-11T22:25:24.394" v="4176" actId="22"/>
          <ac:spMkLst>
            <pc:docMk/>
            <pc:sldMk cId="1994366443" sldId="351"/>
            <ac:spMk id="11" creationId="{132312E9-73B0-8905-9208-38762C01A14B}"/>
          </ac:spMkLst>
        </pc:spChg>
        <pc:spChg chg="add del mod">
          <ac:chgData name="Phil Legg" userId="14fe0d20-d4df-486f-abd6-2a0f62d6e474" providerId="ADAL" clId="{C48E5F05-DA8D-49A3-8F1A-9809ED3DE947}" dt="2022-07-11T22:28:43.940" v="4221" actId="478"/>
          <ac:spMkLst>
            <pc:docMk/>
            <pc:sldMk cId="1994366443" sldId="351"/>
            <ac:spMk id="12" creationId="{2D563F8E-341F-854A-B685-43D6AC5637E8}"/>
          </ac:spMkLst>
        </pc:spChg>
        <pc:picChg chg="add del mod">
          <ac:chgData name="Phil Legg" userId="14fe0d20-d4df-486f-abd6-2a0f62d6e474" providerId="ADAL" clId="{C48E5F05-DA8D-49A3-8F1A-9809ED3DE947}" dt="2022-07-08T10:30:07.560" v="43" actId="21"/>
          <ac:picMkLst>
            <pc:docMk/>
            <pc:sldMk cId="1994366443" sldId="351"/>
            <ac:picMk id="4" creationId="{3525BEA5-013B-ED72-D109-CE889FAAB783}"/>
          </ac:picMkLst>
        </pc:picChg>
        <pc:picChg chg="add mod">
          <ac:chgData name="Phil Legg" userId="14fe0d20-d4df-486f-abd6-2a0f62d6e474" providerId="ADAL" clId="{C48E5F05-DA8D-49A3-8F1A-9809ED3DE947}" dt="2022-07-11T22:30:12.468" v="4241" actId="1076"/>
          <ac:picMkLst>
            <pc:docMk/>
            <pc:sldMk cId="1994366443" sldId="351"/>
            <ac:picMk id="5" creationId="{A0661222-D1C8-BC9D-7025-5BBF2B582840}"/>
          </ac:picMkLst>
        </pc:picChg>
        <pc:picChg chg="add del mod">
          <ac:chgData name="Phil Legg" userId="14fe0d20-d4df-486f-abd6-2a0f62d6e474" providerId="ADAL" clId="{C48E5F05-DA8D-49A3-8F1A-9809ED3DE947}" dt="2022-07-11T21:36:02.615" v="3754" actId="21"/>
          <ac:picMkLst>
            <pc:docMk/>
            <pc:sldMk cId="1994366443" sldId="351"/>
            <ac:picMk id="6" creationId="{A1A5BBA8-B00E-0902-84F1-CBA6C6BCD987}"/>
          </ac:picMkLst>
        </pc:picChg>
        <pc:picChg chg="add mod">
          <ac:chgData name="Phil Legg" userId="14fe0d20-d4df-486f-abd6-2a0f62d6e474" providerId="ADAL" clId="{C48E5F05-DA8D-49A3-8F1A-9809ED3DE947}" dt="2022-07-11T21:38:08.756" v="3772" actId="1076"/>
          <ac:picMkLst>
            <pc:docMk/>
            <pc:sldMk cId="1994366443" sldId="351"/>
            <ac:picMk id="7" creationId="{45BC5A2F-93CD-A9CA-7C1C-23F934DF606B}"/>
          </ac:picMkLst>
        </pc:picChg>
        <pc:picChg chg="add mod">
          <ac:chgData name="Phil Legg" userId="14fe0d20-d4df-486f-abd6-2a0f62d6e474" providerId="ADAL" clId="{C48E5F05-DA8D-49A3-8F1A-9809ED3DE947}" dt="2022-07-11T21:38:08.756" v="3772" actId="1076"/>
          <ac:picMkLst>
            <pc:docMk/>
            <pc:sldMk cId="1994366443" sldId="351"/>
            <ac:picMk id="8" creationId="{85ED0064-3E64-2090-DA2C-9BE1C4FD5C8E}"/>
          </ac:picMkLst>
        </pc:picChg>
        <pc:picChg chg="add mod">
          <ac:chgData name="Phil Legg" userId="14fe0d20-d4df-486f-abd6-2a0f62d6e474" providerId="ADAL" clId="{C48E5F05-DA8D-49A3-8F1A-9809ED3DE947}" dt="2022-07-11T22:30:13.956" v="4242" actId="1076"/>
          <ac:picMkLst>
            <pc:docMk/>
            <pc:sldMk cId="1994366443" sldId="351"/>
            <ac:picMk id="14" creationId="{7B0154CD-089F-B1CB-96F4-1A31FF7EE272}"/>
          </ac:picMkLst>
        </pc:picChg>
        <pc:picChg chg="add mod">
          <ac:chgData name="Phil Legg" userId="14fe0d20-d4df-486f-abd6-2a0f62d6e474" providerId="ADAL" clId="{C48E5F05-DA8D-49A3-8F1A-9809ED3DE947}" dt="2022-07-11T22:29:27.859" v="4233" actId="1076"/>
          <ac:picMkLst>
            <pc:docMk/>
            <pc:sldMk cId="1994366443" sldId="351"/>
            <ac:picMk id="18" creationId="{97FE309D-1BB8-5CB5-6CD3-02C54AC18375}"/>
          </ac:picMkLst>
        </pc:picChg>
        <pc:picChg chg="add mod">
          <ac:chgData name="Phil Legg" userId="14fe0d20-d4df-486f-abd6-2a0f62d6e474" providerId="ADAL" clId="{C48E5F05-DA8D-49A3-8F1A-9809ED3DE947}" dt="2022-07-11T22:29:27.859" v="4233" actId="1076"/>
          <ac:picMkLst>
            <pc:docMk/>
            <pc:sldMk cId="1994366443" sldId="351"/>
            <ac:picMk id="19" creationId="{C8F397CE-602F-6EF6-E92A-0A6A6714B75C}"/>
          </ac:picMkLst>
        </pc:picChg>
        <pc:picChg chg="add del mod">
          <ac:chgData name="Phil Legg" userId="14fe0d20-d4df-486f-abd6-2a0f62d6e474" providerId="ADAL" clId="{C48E5F05-DA8D-49A3-8F1A-9809ED3DE947}" dt="2022-07-11T23:03:08.496" v="4349"/>
          <ac:picMkLst>
            <pc:docMk/>
            <pc:sldMk cId="1994366443" sldId="351"/>
            <ac:picMk id="25" creationId="{85E68AC3-D7B7-8CE4-4942-5D24D93EC06B}"/>
          </ac:picMkLst>
        </pc:picChg>
        <pc:picChg chg="add mod">
          <ac:chgData name="Phil Legg" userId="14fe0d20-d4df-486f-abd6-2a0f62d6e474" providerId="ADAL" clId="{C48E5F05-DA8D-49A3-8F1A-9809ED3DE947}" dt="2022-07-11T21:38:08.756" v="3772" actId="1076"/>
          <ac:picMkLst>
            <pc:docMk/>
            <pc:sldMk cId="1994366443" sldId="351"/>
            <ac:picMk id="2050" creationId="{0C954EC8-9238-E30D-0DB5-3032FF0EE818}"/>
          </ac:picMkLst>
        </pc:picChg>
        <pc:picChg chg="add mod">
          <ac:chgData name="Phil Legg" userId="14fe0d20-d4df-486f-abd6-2a0f62d6e474" providerId="ADAL" clId="{C48E5F05-DA8D-49A3-8F1A-9809ED3DE947}" dt="2022-07-11T22:29:27.859" v="4233" actId="1076"/>
          <ac:picMkLst>
            <pc:docMk/>
            <pc:sldMk cId="1994366443" sldId="351"/>
            <ac:picMk id="2052" creationId="{76682DF6-BBD5-A957-878D-D550D1923BB0}"/>
          </ac:picMkLst>
        </pc:picChg>
        <pc:picChg chg="add mod">
          <ac:chgData name="Phil Legg" userId="14fe0d20-d4df-486f-abd6-2a0f62d6e474" providerId="ADAL" clId="{C48E5F05-DA8D-49A3-8F1A-9809ED3DE947}" dt="2022-07-11T22:29:27.859" v="4233" actId="1076"/>
          <ac:picMkLst>
            <pc:docMk/>
            <pc:sldMk cId="1994366443" sldId="351"/>
            <ac:picMk id="2054" creationId="{E3369CC9-0886-DCB9-467E-8527BB103230}"/>
          </ac:picMkLst>
        </pc:picChg>
        <pc:picChg chg="add mod">
          <ac:chgData name="Phil Legg" userId="14fe0d20-d4df-486f-abd6-2a0f62d6e474" providerId="ADAL" clId="{C48E5F05-DA8D-49A3-8F1A-9809ED3DE947}" dt="2022-07-11T22:29:27.859" v="4233" actId="1076"/>
          <ac:picMkLst>
            <pc:docMk/>
            <pc:sldMk cId="1994366443" sldId="351"/>
            <ac:picMk id="2056" creationId="{6758AF8A-676A-AF53-9523-315D0501BD18}"/>
          </ac:picMkLst>
        </pc:picChg>
        <pc:picChg chg="add mod">
          <ac:chgData name="Phil Legg" userId="14fe0d20-d4df-486f-abd6-2a0f62d6e474" providerId="ADAL" clId="{C48E5F05-DA8D-49A3-8F1A-9809ED3DE947}" dt="2022-07-11T22:29:27.859" v="4233" actId="1076"/>
          <ac:picMkLst>
            <pc:docMk/>
            <pc:sldMk cId="1994366443" sldId="351"/>
            <ac:picMk id="2058" creationId="{5283F154-A91C-B626-C7E3-DE5949E9A11E}"/>
          </ac:picMkLst>
        </pc:picChg>
        <pc:picChg chg="add mod">
          <ac:chgData name="Phil Legg" userId="14fe0d20-d4df-486f-abd6-2a0f62d6e474" providerId="ADAL" clId="{C48E5F05-DA8D-49A3-8F1A-9809ED3DE947}" dt="2022-07-11T22:29:27.859" v="4233" actId="1076"/>
          <ac:picMkLst>
            <pc:docMk/>
            <pc:sldMk cId="1994366443" sldId="351"/>
            <ac:picMk id="2060" creationId="{0DD29AEA-DAB6-6860-8710-3D63F761990D}"/>
          </ac:picMkLst>
        </pc:picChg>
        <pc:picChg chg="add mod">
          <ac:chgData name="Phil Legg" userId="14fe0d20-d4df-486f-abd6-2a0f62d6e474" providerId="ADAL" clId="{C48E5F05-DA8D-49A3-8F1A-9809ED3DE947}" dt="2022-07-11T22:29:27.859" v="4233" actId="1076"/>
          <ac:picMkLst>
            <pc:docMk/>
            <pc:sldMk cId="1994366443" sldId="351"/>
            <ac:picMk id="2062" creationId="{4C8CAA80-BA37-0510-B3E2-D76DD2A290D3}"/>
          </ac:picMkLst>
        </pc:picChg>
        <pc:picChg chg="add mod">
          <ac:chgData name="Phil Legg" userId="14fe0d20-d4df-486f-abd6-2a0f62d6e474" providerId="ADAL" clId="{C48E5F05-DA8D-49A3-8F1A-9809ED3DE947}" dt="2022-07-11T22:29:27.859" v="4233" actId="1076"/>
          <ac:picMkLst>
            <pc:docMk/>
            <pc:sldMk cId="1994366443" sldId="351"/>
            <ac:picMk id="2064" creationId="{109EEF2C-746D-1465-3670-D1A61E217810}"/>
          </ac:picMkLst>
        </pc:picChg>
      </pc:sldChg>
      <pc:sldChg chg="addSp delSp modSp add mod">
        <pc:chgData name="Phil Legg" userId="14fe0d20-d4df-486f-abd6-2a0f62d6e474" providerId="ADAL" clId="{C48E5F05-DA8D-49A3-8F1A-9809ED3DE947}" dt="2022-07-11T23:04:21.143" v="4361" actId="20577"/>
        <pc:sldMkLst>
          <pc:docMk/>
          <pc:sldMk cId="15803936" sldId="352"/>
        </pc:sldMkLst>
        <pc:spChg chg="add mod">
          <ac:chgData name="Phil Legg" userId="14fe0d20-d4df-486f-abd6-2a0f62d6e474" providerId="ADAL" clId="{C48E5F05-DA8D-49A3-8F1A-9809ED3DE947}" dt="2022-07-11T23:04:21.143" v="4361" actId="20577"/>
          <ac:spMkLst>
            <pc:docMk/>
            <pc:sldMk cId="15803936" sldId="352"/>
            <ac:spMk id="16" creationId="{D4E2B9C2-9BA9-D717-C121-4EE973F94428}"/>
          </ac:spMkLst>
        </pc:spChg>
        <pc:grpChg chg="del">
          <ac:chgData name="Phil Legg" userId="14fe0d20-d4df-486f-abd6-2a0f62d6e474" providerId="ADAL" clId="{C48E5F05-DA8D-49A3-8F1A-9809ED3DE947}" dt="2022-07-08T14:27:36.853" v="959" actId="478"/>
          <ac:grpSpMkLst>
            <pc:docMk/>
            <pc:sldMk cId="15803936" sldId="352"/>
            <ac:grpSpMk id="5" creationId="{D8B89685-8134-B89E-97B2-7A4F23AC1158}"/>
          </ac:grpSpMkLst>
        </pc:grpChg>
        <pc:picChg chg="mod">
          <ac:chgData name="Phil Legg" userId="14fe0d20-d4df-486f-abd6-2a0f62d6e474" providerId="ADAL" clId="{C48E5F05-DA8D-49A3-8F1A-9809ED3DE947}" dt="2022-07-08T14:28:24.229" v="968" actId="1076"/>
          <ac:picMkLst>
            <pc:docMk/>
            <pc:sldMk cId="15803936" sldId="352"/>
            <ac:picMk id="8" creationId="{E28FF63D-F63A-49C3-1F02-ADC79F443953}"/>
          </ac:picMkLst>
        </pc:picChg>
        <pc:picChg chg="del">
          <ac:chgData name="Phil Legg" userId="14fe0d20-d4df-486f-abd6-2a0f62d6e474" providerId="ADAL" clId="{C48E5F05-DA8D-49A3-8F1A-9809ED3DE947}" dt="2022-07-08T14:27:10.934" v="953" actId="478"/>
          <ac:picMkLst>
            <pc:docMk/>
            <pc:sldMk cId="15803936" sldId="352"/>
            <ac:picMk id="1026" creationId="{B8FE86E2-3FE8-C73F-ABA8-B9D1DF8BCA46}"/>
          </ac:picMkLst>
        </pc:picChg>
        <pc:picChg chg="del">
          <ac:chgData name="Phil Legg" userId="14fe0d20-d4df-486f-abd6-2a0f62d6e474" providerId="ADAL" clId="{C48E5F05-DA8D-49A3-8F1A-9809ED3DE947}" dt="2022-07-08T14:27:10.934" v="953" actId="478"/>
          <ac:picMkLst>
            <pc:docMk/>
            <pc:sldMk cId="15803936" sldId="352"/>
            <ac:picMk id="1028" creationId="{58EFE4D6-6F64-51FB-D3C1-24CF4016D418}"/>
          </ac:picMkLst>
        </pc:picChg>
        <pc:picChg chg="del">
          <ac:chgData name="Phil Legg" userId="14fe0d20-d4df-486f-abd6-2a0f62d6e474" providerId="ADAL" clId="{C48E5F05-DA8D-49A3-8F1A-9809ED3DE947}" dt="2022-07-08T14:27:10.934" v="953" actId="478"/>
          <ac:picMkLst>
            <pc:docMk/>
            <pc:sldMk cId="15803936" sldId="352"/>
            <ac:picMk id="1030" creationId="{2130DBBF-4856-70AB-EA4E-CD880026E699}"/>
          </ac:picMkLst>
        </pc:picChg>
        <pc:picChg chg="del">
          <ac:chgData name="Phil Legg" userId="14fe0d20-d4df-486f-abd6-2a0f62d6e474" providerId="ADAL" clId="{C48E5F05-DA8D-49A3-8F1A-9809ED3DE947}" dt="2022-07-08T14:27:10.934" v="953" actId="478"/>
          <ac:picMkLst>
            <pc:docMk/>
            <pc:sldMk cId="15803936" sldId="352"/>
            <ac:picMk id="1034" creationId="{96B1371E-AFFB-D7D1-E18F-E01716E50C18}"/>
          </ac:picMkLst>
        </pc:picChg>
        <pc:picChg chg="mod">
          <ac:chgData name="Phil Legg" userId="14fe0d20-d4df-486f-abd6-2a0f62d6e474" providerId="ADAL" clId="{C48E5F05-DA8D-49A3-8F1A-9809ED3DE947}" dt="2022-07-08T14:28:24.229" v="968" actId="1076"/>
          <ac:picMkLst>
            <pc:docMk/>
            <pc:sldMk cId="15803936" sldId="352"/>
            <ac:picMk id="1036" creationId="{5DEB1CD8-ABA9-9673-49DB-D4E173F5C47D}"/>
          </ac:picMkLst>
        </pc:picChg>
        <pc:picChg chg="mod">
          <ac:chgData name="Phil Legg" userId="14fe0d20-d4df-486f-abd6-2a0f62d6e474" providerId="ADAL" clId="{C48E5F05-DA8D-49A3-8F1A-9809ED3DE947}" dt="2022-07-08T14:28:24.229" v="968" actId="1076"/>
          <ac:picMkLst>
            <pc:docMk/>
            <pc:sldMk cId="15803936" sldId="352"/>
            <ac:picMk id="1040" creationId="{EBBAF8CA-9C52-28BF-277E-7317C5F9526B}"/>
          </ac:picMkLst>
        </pc:picChg>
        <pc:picChg chg="del">
          <ac:chgData name="Phil Legg" userId="14fe0d20-d4df-486f-abd6-2a0f62d6e474" providerId="ADAL" clId="{C48E5F05-DA8D-49A3-8F1A-9809ED3DE947}" dt="2022-07-08T14:27:36.853" v="959" actId="478"/>
          <ac:picMkLst>
            <pc:docMk/>
            <pc:sldMk cId="15803936" sldId="352"/>
            <ac:picMk id="1044" creationId="{C0F7B997-206E-B957-4558-FD77CF92ADF3}"/>
          </ac:picMkLst>
        </pc:picChg>
        <pc:picChg chg="del">
          <ac:chgData name="Phil Legg" userId="14fe0d20-d4df-486f-abd6-2a0f62d6e474" providerId="ADAL" clId="{C48E5F05-DA8D-49A3-8F1A-9809ED3DE947}" dt="2022-07-08T14:27:36.853" v="959" actId="478"/>
          <ac:picMkLst>
            <pc:docMk/>
            <pc:sldMk cId="15803936" sldId="352"/>
            <ac:picMk id="1046" creationId="{5A442378-DA70-FC42-AE61-942D2D896012}"/>
          </ac:picMkLst>
        </pc:picChg>
        <pc:picChg chg="del">
          <ac:chgData name="Phil Legg" userId="14fe0d20-d4df-486f-abd6-2a0f62d6e474" providerId="ADAL" clId="{C48E5F05-DA8D-49A3-8F1A-9809ED3DE947}" dt="2022-07-08T14:27:36.853" v="959" actId="478"/>
          <ac:picMkLst>
            <pc:docMk/>
            <pc:sldMk cId="15803936" sldId="352"/>
            <ac:picMk id="1048" creationId="{C8585CD4-D5DB-4965-D789-BCFFD58D9ACD}"/>
          </ac:picMkLst>
        </pc:picChg>
      </pc:sldChg>
      <pc:sldChg chg="addSp delSp modSp add mod">
        <pc:chgData name="Phil Legg" userId="14fe0d20-d4df-486f-abd6-2a0f62d6e474" providerId="ADAL" clId="{C48E5F05-DA8D-49A3-8F1A-9809ED3DE947}" dt="2022-07-08T14:48:24.339" v="3111" actId="20577"/>
        <pc:sldMkLst>
          <pc:docMk/>
          <pc:sldMk cId="1753174616" sldId="353"/>
        </pc:sldMkLst>
        <pc:spChg chg="add mod">
          <ac:chgData name="Phil Legg" userId="14fe0d20-d4df-486f-abd6-2a0f62d6e474" providerId="ADAL" clId="{C48E5F05-DA8D-49A3-8F1A-9809ED3DE947}" dt="2022-07-08T14:48:24.339" v="3111" actId="20577"/>
          <ac:spMkLst>
            <pc:docMk/>
            <pc:sldMk cId="1753174616" sldId="353"/>
            <ac:spMk id="12" creationId="{B69192E2-D023-60FC-3178-1AEFFB0DE19C}"/>
          </ac:spMkLst>
        </pc:spChg>
        <pc:grpChg chg="mod">
          <ac:chgData name="Phil Legg" userId="14fe0d20-d4df-486f-abd6-2a0f62d6e474" providerId="ADAL" clId="{C48E5F05-DA8D-49A3-8F1A-9809ED3DE947}" dt="2022-07-08T14:28:36.797" v="969" actId="1076"/>
          <ac:grpSpMkLst>
            <pc:docMk/>
            <pc:sldMk cId="1753174616" sldId="353"/>
            <ac:grpSpMk id="5" creationId="{D8B89685-8134-B89E-97B2-7A4F23AC1158}"/>
          </ac:grpSpMkLst>
        </pc:grpChg>
        <pc:picChg chg="del">
          <ac:chgData name="Phil Legg" userId="14fe0d20-d4df-486f-abd6-2a0f62d6e474" providerId="ADAL" clId="{C48E5F05-DA8D-49A3-8F1A-9809ED3DE947}" dt="2022-07-08T14:27:23.590" v="956" actId="478"/>
          <ac:picMkLst>
            <pc:docMk/>
            <pc:sldMk cId="1753174616" sldId="353"/>
            <ac:picMk id="8" creationId="{E28FF63D-F63A-49C3-1F02-ADC79F443953}"/>
          </ac:picMkLst>
        </pc:picChg>
        <pc:picChg chg="mod">
          <ac:chgData name="Phil Legg" userId="14fe0d20-d4df-486f-abd6-2a0f62d6e474" providerId="ADAL" clId="{C48E5F05-DA8D-49A3-8F1A-9809ED3DE947}" dt="2022-07-08T14:28:36.797" v="969" actId="1076"/>
          <ac:picMkLst>
            <pc:docMk/>
            <pc:sldMk cId="1753174616" sldId="353"/>
            <ac:picMk id="19" creationId="{E3414EA5-2A3D-C944-A5A5-3F2EC72B87A0}"/>
          </ac:picMkLst>
        </pc:picChg>
        <pc:picChg chg="del">
          <ac:chgData name="Phil Legg" userId="14fe0d20-d4df-486f-abd6-2a0f62d6e474" providerId="ADAL" clId="{C48E5F05-DA8D-49A3-8F1A-9809ED3DE947}" dt="2022-07-08T14:27:25.246" v="957" actId="478"/>
          <ac:picMkLst>
            <pc:docMk/>
            <pc:sldMk cId="1753174616" sldId="353"/>
            <ac:picMk id="1036" creationId="{5DEB1CD8-ABA9-9673-49DB-D4E173F5C47D}"/>
          </ac:picMkLst>
        </pc:picChg>
        <pc:picChg chg="del">
          <ac:chgData name="Phil Legg" userId="14fe0d20-d4df-486f-abd6-2a0f62d6e474" providerId="ADAL" clId="{C48E5F05-DA8D-49A3-8F1A-9809ED3DE947}" dt="2022-07-08T14:27:23.590" v="956" actId="478"/>
          <ac:picMkLst>
            <pc:docMk/>
            <pc:sldMk cId="1753174616" sldId="353"/>
            <ac:picMk id="1040" creationId="{EBBAF8CA-9C52-28BF-277E-7317C5F9526B}"/>
          </ac:picMkLst>
        </pc:picChg>
        <pc:picChg chg="mod">
          <ac:chgData name="Phil Legg" userId="14fe0d20-d4df-486f-abd6-2a0f62d6e474" providerId="ADAL" clId="{C48E5F05-DA8D-49A3-8F1A-9809ED3DE947}" dt="2022-07-08T14:28:36.797" v="969" actId="1076"/>
          <ac:picMkLst>
            <pc:docMk/>
            <pc:sldMk cId="1753174616" sldId="353"/>
            <ac:picMk id="1042" creationId="{0C254364-ABE9-32EE-4978-4FB31240E1A6}"/>
          </ac:picMkLst>
        </pc:picChg>
        <pc:picChg chg="mod">
          <ac:chgData name="Phil Legg" userId="14fe0d20-d4df-486f-abd6-2a0f62d6e474" providerId="ADAL" clId="{C48E5F05-DA8D-49A3-8F1A-9809ED3DE947}" dt="2022-07-08T14:28:36.797" v="969" actId="1076"/>
          <ac:picMkLst>
            <pc:docMk/>
            <pc:sldMk cId="1753174616" sldId="353"/>
            <ac:picMk id="1044" creationId="{C0F7B997-206E-B957-4558-FD77CF92ADF3}"/>
          </ac:picMkLst>
        </pc:picChg>
        <pc:picChg chg="mod">
          <ac:chgData name="Phil Legg" userId="14fe0d20-d4df-486f-abd6-2a0f62d6e474" providerId="ADAL" clId="{C48E5F05-DA8D-49A3-8F1A-9809ED3DE947}" dt="2022-07-08T14:28:36.797" v="969" actId="1076"/>
          <ac:picMkLst>
            <pc:docMk/>
            <pc:sldMk cId="1753174616" sldId="353"/>
            <ac:picMk id="1046" creationId="{5A442378-DA70-FC42-AE61-942D2D896012}"/>
          </ac:picMkLst>
        </pc:picChg>
        <pc:picChg chg="mod">
          <ac:chgData name="Phil Legg" userId="14fe0d20-d4df-486f-abd6-2a0f62d6e474" providerId="ADAL" clId="{C48E5F05-DA8D-49A3-8F1A-9809ED3DE947}" dt="2022-07-08T14:28:36.797" v="969" actId="1076"/>
          <ac:picMkLst>
            <pc:docMk/>
            <pc:sldMk cId="1753174616" sldId="353"/>
            <ac:picMk id="1048" creationId="{C8585CD4-D5DB-4965-D789-BCFFD58D9ACD}"/>
          </ac:picMkLst>
        </pc:picChg>
      </pc:sldChg>
      <pc:sldChg chg="addSp delSp modSp add mod">
        <pc:chgData name="Phil Legg" userId="14fe0d20-d4df-486f-abd6-2a0f62d6e474" providerId="ADAL" clId="{C48E5F05-DA8D-49A3-8F1A-9809ED3DE947}" dt="2022-07-11T21:17:58.276" v="3590" actId="20577"/>
        <pc:sldMkLst>
          <pc:docMk/>
          <pc:sldMk cId="34429361" sldId="354"/>
        </pc:sldMkLst>
        <pc:spChg chg="mod">
          <ac:chgData name="Phil Legg" userId="14fe0d20-d4df-486f-abd6-2a0f62d6e474" providerId="ADAL" clId="{C48E5F05-DA8D-49A3-8F1A-9809ED3DE947}" dt="2022-07-11T21:17:58.276" v="3590" actId="20577"/>
          <ac:spMkLst>
            <pc:docMk/>
            <pc:sldMk cId="34429361" sldId="354"/>
            <ac:spMk id="12" creationId="{B69192E2-D023-60FC-3178-1AEFFB0DE19C}"/>
          </ac:spMkLst>
        </pc:spChg>
        <pc:grpChg chg="del">
          <ac:chgData name="Phil Legg" userId="14fe0d20-d4df-486f-abd6-2a0f62d6e474" providerId="ADAL" clId="{C48E5F05-DA8D-49A3-8F1A-9809ED3DE947}" dt="2022-07-08T14:42:19.338" v="2661" actId="478"/>
          <ac:grpSpMkLst>
            <pc:docMk/>
            <pc:sldMk cId="34429361" sldId="354"/>
            <ac:grpSpMk id="5" creationId="{D8B89685-8134-B89E-97B2-7A4F23AC1158}"/>
          </ac:grpSpMkLst>
        </pc:grpChg>
        <pc:picChg chg="add mod ord">
          <ac:chgData name="Phil Legg" userId="14fe0d20-d4df-486f-abd6-2a0f62d6e474" providerId="ADAL" clId="{C48E5F05-DA8D-49A3-8F1A-9809ED3DE947}" dt="2022-07-08T14:43:38.875" v="2680" actId="166"/>
          <ac:picMkLst>
            <pc:docMk/>
            <pc:sldMk cId="34429361" sldId="354"/>
            <ac:picMk id="10" creationId="{E6717362-24DD-20C1-81AF-4671B8EDEF77}"/>
          </ac:picMkLst>
        </pc:picChg>
        <pc:picChg chg="add mod">
          <ac:chgData name="Phil Legg" userId="14fe0d20-d4df-486f-abd6-2a0f62d6e474" providerId="ADAL" clId="{C48E5F05-DA8D-49A3-8F1A-9809ED3DE947}" dt="2022-07-08T14:43:35.928" v="2679" actId="1076"/>
          <ac:picMkLst>
            <pc:docMk/>
            <pc:sldMk cId="34429361" sldId="354"/>
            <ac:picMk id="11" creationId="{8BCA742A-603D-7F1D-2A17-71E3D2126799}"/>
          </ac:picMkLst>
        </pc:picChg>
        <pc:picChg chg="add mod">
          <ac:chgData name="Phil Legg" userId="14fe0d20-d4df-486f-abd6-2a0f62d6e474" providerId="ADAL" clId="{C48E5F05-DA8D-49A3-8F1A-9809ED3DE947}" dt="2022-07-08T14:44:16.971" v="2687" actId="1076"/>
          <ac:picMkLst>
            <pc:docMk/>
            <pc:sldMk cId="34429361" sldId="354"/>
            <ac:picMk id="13" creationId="{5521E0FF-3622-9E35-2B6C-5565290CCD5D}"/>
          </ac:picMkLst>
        </pc:picChg>
        <pc:picChg chg="add mod">
          <ac:chgData name="Phil Legg" userId="14fe0d20-d4df-486f-abd6-2a0f62d6e474" providerId="ADAL" clId="{C48E5F05-DA8D-49A3-8F1A-9809ED3DE947}" dt="2022-07-08T14:44:15.394" v="2686" actId="1076"/>
          <ac:picMkLst>
            <pc:docMk/>
            <pc:sldMk cId="34429361" sldId="354"/>
            <ac:picMk id="14" creationId="{A415FD6C-BC7D-F10C-8522-904F3BB21024}"/>
          </ac:picMkLst>
        </pc:picChg>
        <pc:picChg chg="del">
          <ac:chgData name="Phil Legg" userId="14fe0d20-d4df-486f-abd6-2a0f62d6e474" providerId="ADAL" clId="{C48E5F05-DA8D-49A3-8F1A-9809ED3DE947}" dt="2022-07-08T14:42:19.338" v="2661" actId="478"/>
          <ac:picMkLst>
            <pc:docMk/>
            <pc:sldMk cId="34429361" sldId="354"/>
            <ac:picMk id="1044" creationId="{C0F7B997-206E-B957-4558-FD77CF92ADF3}"/>
          </ac:picMkLst>
        </pc:picChg>
        <pc:picChg chg="del">
          <ac:chgData name="Phil Legg" userId="14fe0d20-d4df-486f-abd6-2a0f62d6e474" providerId="ADAL" clId="{C48E5F05-DA8D-49A3-8F1A-9809ED3DE947}" dt="2022-07-08T14:42:19.338" v="2661" actId="478"/>
          <ac:picMkLst>
            <pc:docMk/>
            <pc:sldMk cId="34429361" sldId="354"/>
            <ac:picMk id="1046" creationId="{5A442378-DA70-FC42-AE61-942D2D896012}"/>
          </ac:picMkLst>
        </pc:picChg>
        <pc:picChg chg="del">
          <ac:chgData name="Phil Legg" userId="14fe0d20-d4df-486f-abd6-2a0f62d6e474" providerId="ADAL" clId="{C48E5F05-DA8D-49A3-8F1A-9809ED3DE947}" dt="2022-07-08T14:42:19.338" v="2661" actId="478"/>
          <ac:picMkLst>
            <pc:docMk/>
            <pc:sldMk cId="34429361" sldId="354"/>
            <ac:picMk id="1048" creationId="{C8585CD4-D5DB-4965-D789-BCFFD58D9ACD}"/>
          </ac:picMkLst>
        </pc:picChg>
      </pc:sldChg>
      <pc:sldChg chg="addSp delSp modSp new del mod modShow">
        <pc:chgData name="Phil Legg" userId="14fe0d20-d4df-486f-abd6-2a0f62d6e474" providerId="ADAL" clId="{C48E5F05-DA8D-49A3-8F1A-9809ED3DE947}" dt="2022-07-11T22:31:02.222" v="4244" actId="47"/>
        <pc:sldMkLst>
          <pc:docMk/>
          <pc:sldMk cId="262757379" sldId="355"/>
        </pc:sldMkLst>
        <pc:spChg chg="del">
          <ac:chgData name="Phil Legg" userId="14fe0d20-d4df-486f-abd6-2a0f62d6e474" providerId="ADAL" clId="{C48E5F05-DA8D-49A3-8F1A-9809ED3DE947}" dt="2022-07-11T09:03:55.274" v="3117" actId="478"/>
          <ac:spMkLst>
            <pc:docMk/>
            <pc:sldMk cId="262757379" sldId="355"/>
            <ac:spMk id="3" creationId="{71081A53-99ED-47A5-D2A0-A6D75A6CB830}"/>
          </ac:spMkLst>
        </pc:spChg>
        <pc:spChg chg="del">
          <ac:chgData name="Phil Legg" userId="14fe0d20-d4df-486f-abd6-2a0f62d6e474" providerId="ADAL" clId="{C48E5F05-DA8D-49A3-8F1A-9809ED3DE947}" dt="2022-07-11T09:03:55.274" v="3117" actId="478"/>
          <ac:spMkLst>
            <pc:docMk/>
            <pc:sldMk cId="262757379" sldId="355"/>
            <ac:spMk id="4" creationId="{AD4A41CD-C0CC-3A76-8732-3792E7A00F04}"/>
          </ac:spMkLst>
        </pc:spChg>
        <pc:picChg chg="add mod">
          <ac:chgData name="Phil Legg" userId="14fe0d20-d4df-486f-abd6-2a0f62d6e474" providerId="ADAL" clId="{C48E5F05-DA8D-49A3-8F1A-9809ED3DE947}" dt="2022-07-08T14:47:40.612" v="3020"/>
          <ac:picMkLst>
            <pc:docMk/>
            <pc:sldMk cId="262757379" sldId="355"/>
            <ac:picMk id="5" creationId="{89053C27-FC49-60F1-096A-E2AA00E7F977}"/>
          </ac:picMkLst>
        </pc:picChg>
        <pc:picChg chg="add mod">
          <ac:chgData name="Phil Legg" userId="14fe0d20-d4df-486f-abd6-2a0f62d6e474" providerId="ADAL" clId="{C48E5F05-DA8D-49A3-8F1A-9809ED3DE947}" dt="2022-07-08T14:47:40.612" v="3020"/>
          <ac:picMkLst>
            <pc:docMk/>
            <pc:sldMk cId="262757379" sldId="355"/>
            <ac:picMk id="6" creationId="{CD4A49F7-94AD-5A25-BB38-954425B3CDA4}"/>
          </ac:picMkLst>
        </pc:picChg>
        <pc:picChg chg="add mod">
          <ac:chgData name="Phil Legg" userId="14fe0d20-d4df-486f-abd6-2a0f62d6e474" providerId="ADAL" clId="{C48E5F05-DA8D-49A3-8F1A-9809ED3DE947}" dt="2022-07-11T21:36:33.983" v="3759" actId="1076"/>
          <ac:picMkLst>
            <pc:docMk/>
            <pc:sldMk cId="262757379" sldId="355"/>
            <ac:picMk id="15" creationId="{8A3E6673-3730-2918-C054-73A84483B73E}"/>
          </ac:picMkLst>
        </pc:picChg>
        <pc:picChg chg="add mod">
          <ac:chgData name="Phil Legg" userId="14fe0d20-d4df-486f-abd6-2a0f62d6e474" providerId="ADAL" clId="{C48E5F05-DA8D-49A3-8F1A-9809ED3DE947}" dt="2022-07-08T14:49:00.958" v="3116" actId="1076"/>
          <ac:picMkLst>
            <pc:docMk/>
            <pc:sldMk cId="262757379" sldId="355"/>
            <ac:picMk id="7170" creationId="{AA503CC5-8D34-A43C-4925-C27F4F35B9C7}"/>
          </ac:picMkLst>
        </pc:picChg>
        <pc:picChg chg="add mod">
          <ac:chgData name="Phil Legg" userId="14fe0d20-d4df-486f-abd6-2a0f62d6e474" providerId="ADAL" clId="{C48E5F05-DA8D-49A3-8F1A-9809ED3DE947}" dt="2022-07-11T21:40:35.924" v="3784" actId="14100"/>
          <ac:picMkLst>
            <pc:docMk/>
            <pc:sldMk cId="262757379" sldId="355"/>
            <ac:picMk id="7172" creationId="{56A7D205-AE2C-D118-0A10-D55D7FEA8185}"/>
          </ac:picMkLst>
        </pc:picChg>
        <pc:picChg chg="add mod">
          <ac:chgData name="Phil Legg" userId="14fe0d20-d4df-486f-abd6-2a0f62d6e474" providerId="ADAL" clId="{C48E5F05-DA8D-49A3-8F1A-9809ED3DE947}" dt="2022-07-11T21:41:53.203" v="3788" actId="14100"/>
          <ac:picMkLst>
            <pc:docMk/>
            <pc:sldMk cId="262757379" sldId="355"/>
            <ac:picMk id="7174" creationId="{B1D0B608-2035-B246-B279-52CECF0728B0}"/>
          </ac:picMkLst>
        </pc:picChg>
        <pc:cxnChg chg="add del">
          <ac:chgData name="Phil Legg" userId="14fe0d20-d4df-486f-abd6-2a0f62d6e474" providerId="ADAL" clId="{C48E5F05-DA8D-49A3-8F1A-9809ED3DE947}" dt="2022-07-11T09:54:56.965" v="3126" actId="478"/>
          <ac:cxnSpMkLst>
            <pc:docMk/>
            <pc:sldMk cId="262757379" sldId="355"/>
            <ac:cxnSpMk id="8" creationId="{0320F3C5-718D-5500-C254-0A98FAB9AF41}"/>
          </ac:cxnSpMkLst>
        </pc:cxnChg>
        <pc:cxnChg chg="add del mod">
          <ac:chgData name="Phil Legg" userId="14fe0d20-d4df-486f-abd6-2a0f62d6e474" providerId="ADAL" clId="{C48E5F05-DA8D-49A3-8F1A-9809ED3DE947}" dt="2022-07-11T09:54:56.965" v="3126" actId="478"/>
          <ac:cxnSpMkLst>
            <pc:docMk/>
            <pc:sldMk cId="262757379" sldId="355"/>
            <ac:cxnSpMk id="10" creationId="{422AF9D6-7957-762E-B10E-78FEBEB9CB25}"/>
          </ac:cxnSpMkLst>
        </pc:cxnChg>
        <pc:cxnChg chg="add del mod">
          <ac:chgData name="Phil Legg" userId="14fe0d20-d4df-486f-abd6-2a0f62d6e474" providerId="ADAL" clId="{C48E5F05-DA8D-49A3-8F1A-9809ED3DE947}" dt="2022-07-11T09:54:56.965" v="3126" actId="478"/>
          <ac:cxnSpMkLst>
            <pc:docMk/>
            <pc:sldMk cId="262757379" sldId="355"/>
            <ac:cxnSpMk id="12" creationId="{BBD208C5-D19E-97A7-BE1D-EC1258C60994}"/>
          </ac:cxnSpMkLst>
        </pc:cxnChg>
      </pc:sldChg>
      <pc:sldChg chg="addSp delSp modSp new mod">
        <pc:chgData name="Phil Legg" userId="14fe0d20-d4df-486f-abd6-2a0f62d6e474" providerId="ADAL" clId="{C48E5F05-DA8D-49A3-8F1A-9809ED3DE947}" dt="2022-07-11T23:01:22.804" v="4312" actId="1076"/>
        <pc:sldMkLst>
          <pc:docMk/>
          <pc:sldMk cId="1256175912" sldId="356"/>
        </pc:sldMkLst>
        <pc:spChg chg="del">
          <ac:chgData name="Phil Legg" userId="14fe0d20-d4df-486f-abd6-2a0f62d6e474" providerId="ADAL" clId="{C48E5F05-DA8D-49A3-8F1A-9809ED3DE947}" dt="2022-07-11T21:23:26.322" v="3634" actId="478"/>
          <ac:spMkLst>
            <pc:docMk/>
            <pc:sldMk cId="1256175912" sldId="356"/>
            <ac:spMk id="2" creationId="{F3851B51-FBBD-6BB3-EE34-FA640B15138F}"/>
          </ac:spMkLst>
        </pc:spChg>
        <pc:spChg chg="del">
          <ac:chgData name="Phil Legg" userId="14fe0d20-d4df-486f-abd6-2a0f62d6e474" providerId="ADAL" clId="{C48E5F05-DA8D-49A3-8F1A-9809ED3DE947}" dt="2022-07-11T21:23:24.491" v="3633" actId="478"/>
          <ac:spMkLst>
            <pc:docMk/>
            <pc:sldMk cId="1256175912" sldId="356"/>
            <ac:spMk id="3" creationId="{5A0D78E5-B8E9-EB55-4D9F-A05F352D57C6}"/>
          </ac:spMkLst>
        </pc:spChg>
        <pc:spChg chg="add mod ord">
          <ac:chgData name="Phil Legg" userId="14fe0d20-d4df-486f-abd6-2a0f62d6e474" providerId="ADAL" clId="{C48E5F05-DA8D-49A3-8F1A-9809ED3DE947}" dt="2022-07-11T22:00:37.951" v="3918" actId="1076"/>
          <ac:spMkLst>
            <pc:docMk/>
            <pc:sldMk cId="1256175912" sldId="356"/>
            <ac:spMk id="4" creationId="{BD73F3CC-551B-A92F-8F48-CF05CBCF8DEB}"/>
          </ac:spMkLst>
        </pc:spChg>
        <pc:picChg chg="add mod">
          <ac:chgData name="Phil Legg" userId="14fe0d20-d4df-486f-abd6-2a0f62d6e474" providerId="ADAL" clId="{C48E5F05-DA8D-49A3-8F1A-9809ED3DE947}" dt="2022-07-11T22:13:06.984" v="4070" actId="1076"/>
          <ac:picMkLst>
            <pc:docMk/>
            <pc:sldMk cId="1256175912" sldId="356"/>
            <ac:picMk id="6" creationId="{F4A03C8A-5297-09A9-624B-9865D3CFB105}"/>
          </ac:picMkLst>
        </pc:picChg>
        <pc:picChg chg="add mod">
          <ac:chgData name="Phil Legg" userId="14fe0d20-d4df-486f-abd6-2a0f62d6e474" providerId="ADAL" clId="{C48E5F05-DA8D-49A3-8F1A-9809ED3DE947}" dt="2022-07-11T22:11:06.446" v="4040" actId="1076"/>
          <ac:picMkLst>
            <pc:docMk/>
            <pc:sldMk cId="1256175912" sldId="356"/>
            <ac:picMk id="23" creationId="{BD6177DA-8744-B04D-470B-C4A328B7908A}"/>
          </ac:picMkLst>
        </pc:picChg>
        <pc:picChg chg="add mod">
          <ac:chgData name="Phil Legg" userId="14fe0d20-d4df-486f-abd6-2a0f62d6e474" providerId="ADAL" clId="{C48E5F05-DA8D-49A3-8F1A-9809ED3DE947}" dt="2022-07-11T22:11:22.453" v="4044" actId="1076"/>
          <ac:picMkLst>
            <pc:docMk/>
            <pc:sldMk cId="1256175912" sldId="356"/>
            <ac:picMk id="24" creationId="{08C13F76-E0FE-41D4-82BE-72364849ED57}"/>
          </ac:picMkLst>
        </pc:picChg>
        <pc:picChg chg="add mod">
          <ac:chgData name="Phil Legg" userId="14fe0d20-d4df-486f-abd6-2a0f62d6e474" providerId="ADAL" clId="{C48E5F05-DA8D-49A3-8F1A-9809ED3DE947}" dt="2022-07-11T22:11:29.702" v="4046" actId="14100"/>
          <ac:picMkLst>
            <pc:docMk/>
            <pc:sldMk cId="1256175912" sldId="356"/>
            <ac:picMk id="25" creationId="{E605D80E-448D-EF78-AA6F-2F9164BE252C}"/>
          </ac:picMkLst>
        </pc:picChg>
        <pc:picChg chg="add mod">
          <ac:chgData name="Phil Legg" userId="14fe0d20-d4df-486f-abd6-2a0f62d6e474" providerId="ADAL" clId="{C48E5F05-DA8D-49A3-8F1A-9809ED3DE947}" dt="2022-07-11T22:08:21.133" v="4014" actId="1076"/>
          <ac:picMkLst>
            <pc:docMk/>
            <pc:sldMk cId="1256175912" sldId="356"/>
            <ac:picMk id="26" creationId="{CE3F7699-CC0A-B5F4-DE0D-02C82F762B88}"/>
          </ac:picMkLst>
        </pc:picChg>
        <pc:picChg chg="add mod modCrop">
          <ac:chgData name="Phil Legg" userId="14fe0d20-d4df-486f-abd6-2a0f62d6e474" providerId="ADAL" clId="{C48E5F05-DA8D-49A3-8F1A-9809ED3DE947}" dt="2022-07-11T22:05:00.397" v="3987" actId="14100"/>
          <ac:picMkLst>
            <pc:docMk/>
            <pc:sldMk cId="1256175912" sldId="356"/>
            <ac:picMk id="27" creationId="{0E73CC72-0DDC-D4C9-D41A-93E8F8F9634F}"/>
          </ac:picMkLst>
        </pc:picChg>
        <pc:picChg chg="add mod">
          <ac:chgData name="Phil Legg" userId="14fe0d20-d4df-486f-abd6-2a0f62d6e474" providerId="ADAL" clId="{C48E5F05-DA8D-49A3-8F1A-9809ED3DE947}" dt="2022-07-11T22:06:04.497" v="4001" actId="1076"/>
          <ac:picMkLst>
            <pc:docMk/>
            <pc:sldMk cId="1256175912" sldId="356"/>
            <ac:picMk id="28" creationId="{6E38755F-F3B1-F204-292B-D69167A7D1CE}"/>
          </ac:picMkLst>
        </pc:picChg>
        <pc:picChg chg="add mod">
          <ac:chgData name="Phil Legg" userId="14fe0d20-d4df-486f-abd6-2a0f62d6e474" providerId="ADAL" clId="{C48E5F05-DA8D-49A3-8F1A-9809ED3DE947}" dt="2022-07-11T23:00:00.093" v="4292" actId="1076"/>
          <ac:picMkLst>
            <pc:docMk/>
            <pc:sldMk cId="1256175912" sldId="356"/>
            <ac:picMk id="29" creationId="{8156A54D-EB80-B4BD-20E4-6FA65B77BF4F}"/>
          </ac:picMkLst>
        </pc:picChg>
        <pc:picChg chg="add mod ord modCrop">
          <ac:chgData name="Phil Legg" userId="14fe0d20-d4df-486f-abd6-2a0f62d6e474" providerId="ADAL" clId="{C48E5F05-DA8D-49A3-8F1A-9809ED3DE947}" dt="2022-07-11T22:59:59.527" v="4291" actId="732"/>
          <ac:picMkLst>
            <pc:docMk/>
            <pc:sldMk cId="1256175912" sldId="356"/>
            <ac:picMk id="30" creationId="{626C81E7-C169-6082-EB53-8626EC7006ED}"/>
          </ac:picMkLst>
        </pc:picChg>
        <pc:picChg chg="add mod">
          <ac:chgData name="Phil Legg" userId="14fe0d20-d4df-486f-abd6-2a0f62d6e474" providerId="ADAL" clId="{C48E5F05-DA8D-49A3-8F1A-9809ED3DE947}" dt="2022-07-11T22:59:58.490" v="4288" actId="1076"/>
          <ac:picMkLst>
            <pc:docMk/>
            <pc:sldMk cId="1256175912" sldId="356"/>
            <ac:picMk id="31" creationId="{8AC9D35F-5401-2008-B0F2-3DE923426BFB}"/>
          </ac:picMkLst>
        </pc:picChg>
        <pc:picChg chg="add mod modCrop">
          <ac:chgData name="Phil Legg" userId="14fe0d20-d4df-486f-abd6-2a0f62d6e474" providerId="ADAL" clId="{C48E5F05-DA8D-49A3-8F1A-9809ED3DE947}" dt="2022-07-11T23:01:22.804" v="4312" actId="1076"/>
          <ac:picMkLst>
            <pc:docMk/>
            <pc:sldMk cId="1256175912" sldId="356"/>
            <ac:picMk id="32" creationId="{792B0246-DD71-A498-87F4-CB95E4F35814}"/>
          </ac:picMkLst>
        </pc:picChg>
        <pc:picChg chg="add mod modCrop">
          <ac:chgData name="Phil Legg" userId="14fe0d20-d4df-486f-abd6-2a0f62d6e474" providerId="ADAL" clId="{C48E5F05-DA8D-49A3-8F1A-9809ED3DE947}" dt="2022-07-11T23:01:22.804" v="4312" actId="1076"/>
          <ac:picMkLst>
            <pc:docMk/>
            <pc:sldMk cId="1256175912" sldId="356"/>
            <ac:picMk id="33" creationId="{2989C55F-4F55-A2D4-A0EA-E68320EB55B6}"/>
          </ac:picMkLst>
        </pc:picChg>
        <pc:picChg chg="add del mod">
          <ac:chgData name="Phil Legg" userId="14fe0d20-d4df-486f-abd6-2a0f62d6e474" providerId="ADAL" clId="{C48E5F05-DA8D-49A3-8F1A-9809ED3DE947}" dt="2022-07-11T22:12:49.969" v="4067" actId="478"/>
          <ac:picMkLst>
            <pc:docMk/>
            <pc:sldMk cId="1256175912" sldId="356"/>
            <ac:picMk id="36" creationId="{2B427E34-3B95-6111-376E-F2100EF3BB6F}"/>
          </ac:picMkLst>
        </pc:picChg>
        <pc:picChg chg="add mod">
          <ac:chgData name="Phil Legg" userId="14fe0d20-d4df-486f-abd6-2a0f62d6e474" providerId="ADAL" clId="{C48E5F05-DA8D-49A3-8F1A-9809ED3DE947}" dt="2022-07-11T23:00:47.104" v="4304" actId="732"/>
          <ac:picMkLst>
            <pc:docMk/>
            <pc:sldMk cId="1256175912" sldId="356"/>
            <ac:picMk id="39" creationId="{D9E12E79-1341-20B0-68FF-D360B37214CB}"/>
          </ac:picMkLst>
        </pc:picChg>
        <pc:picChg chg="add mod">
          <ac:chgData name="Phil Legg" userId="14fe0d20-d4df-486f-abd6-2a0f62d6e474" providerId="ADAL" clId="{C48E5F05-DA8D-49A3-8F1A-9809ED3DE947}" dt="2022-07-11T23:01:15.085" v="4311" actId="1076"/>
          <ac:picMkLst>
            <pc:docMk/>
            <pc:sldMk cId="1256175912" sldId="356"/>
            <ac:picMk id="40" creationId="{CE1388E2-DDBE-D4C8-AAF7-F7D8C19EFD1A}"/>
          </ac:picMkLst>
        </pc:picChg>
        <pc:picChg chg="add mod">
          <ac:chgData name="Phil Legg" userId="14fe0d20-d4df-486f-abd6-2a0f62d6e474" providerId="ADAL" clId="{C48E5F05-DA8D-49A3-8F1A-9809ED3DE947}" dt="2022-07-11T23:01:15.085" v="4311" actId="1076"/>
          <ac:picMkLst>
            <pc:docMk/>
            <pc:sldMk cId="1256175912" sldId="356"/>
            <ac:picMk id="8194" creationId="{C6CC72BE-8EAC-4339-C255-066FA6827E1D}"/>
          </ac:picMkLst>
        </pc:picChg>
        <pc:picChg chg="add del mod">
          <ac:chgData name="Phil Legg" userId="14fe0d20-d4df-486f-abd6-2a0f62d6e474" providerId="ADAL" clId="{C48E5F05-DA8D-49A3-8F1A-9809ED3DE947}" dt="2022-07-11T21:35:23.415" v="3738" actId="21"/>
          <ac:picMkLst>
            <pc:docMk/>
            <pc:sldMk cId="1256175912" sldId="356"/>
            <ac:picMk id="8196" creationId="{B1817BEC-F632-25D3-532E-53EDD98B9D13}"/>
          </ac:picMkLst>
        </pc:picChg>
        <pc:picChg chg="add del mod">
          <ac:chgData name="Phil Legg" userId="14fe0d20-d4df-486f-abd6-2a0f62d6e474" providerId="ADAL" clId="{C48E5F05-DA8D-49A3-8F1A-9809ED3DE947}" dt="2022-07-11T21:35:36.372" v="3744" actId="21"/>
          <ac:picMkLst>
            <pc:docMk/>
            <pc:sldMk cId="1256175912" sldId="356"/>
            <ac:picMk id="8198" creationId="{B07F1AF6-C2F6-4A43-9632-C1B126488020}"/>
          </ac:picMkLst>
        </pc:picChg>
        <pc:picChg chg="add del mod">
          <ac:chgData name="Phil Legg" userId="14fe0d20-d4df-486f-abd6-2a0f62d6e474" providerId="ADAL" clId="{C48E5F05-DA8D-49A3-8F1A-9809ED3DE947}" dt="2022-07-11T21:58:45.829" v="3904" actId="21"/>
          <ac:picMkLst>
            <pc:docMk/>
            <pc:sldMk cId="1256175912" sldId="356"/>
            <ac:picMk id="8200" creationId="{789D53A9-C1A3-CCCC-AF63-EE17C9C51AEC}"/>
          </ac:picMkLst>
        </pc:picChg>
        <pc:picChg chg="add mod">
          <ac:chgData name="Phil Legg" userId="14fe0d20-d4df-486f-abd6-2a0f62d6e474" providerId="ADAL" clId="{C48E5F05-DA8D-49A3-8F1A-9809ED3DE947}" dt="2022-07-11T22:04:26.229" v="3978" actId="732"/>
          <ac:picMkLst>
            <pc:docMk/>
            <pc:sldMk cId="1256175912" sldId="356"/>
            <ac:picMk id="8202" creationId="{4759F98E-16A9-BE28-BF97-09FFA7850621}"/>
          </ac:picMkLst>
        </pc:picChg>
        <pc:picChg chg="add mod">
          <ac:chgData name="Phil Legg" userId="14fe0d20-d4df-486f-abd6-2a0f62d6e474" providerId="ADAL" clId="{C48E5F05-DA8D-49A3-8F1A-9809ED3DE947}" dt="2022-07-11T22:11:33.535" v="4047" actId="1076"/>
          <ac:picMkLst>
            <pc:docMk/>
            <pc:sldMk cId="1256175912" sldId="356"/>
            <ac:picMk id="8204" creationId="{1CEF2130-C073-B419-FA36-00B4FB55D7C4}"/>
          </ac:picMkLst>
        </pc:picChg>
        <pc:picChg chg="add mod">
          <ac:chgData name="Phil Legg" userId="14fe0d20-d4df-486f-abd6-2a0f62d6e474" providerId="ADAL" clId="{C48E5F05-DA8D-49A3-8F1A-9809ED3DE947}" dt="2022-07-11T23:01:15.085" v="4311" actId="1076"/>
          <ac:picMkLst>
            <pc:docMk/>
            <pc:sldMk cId="1256175912" sldId="356"/>
            <ac:picMk id="8206" creationId="{7B88841E-8BB1-BC93-6BCA-3ABA39895595}"/>
          </ac:picMkLst>
        </pc:picChg>
        <pc:picChg chg="add mod">
          <ac:chgData name="Phil Legg" userId="14fe0d20-d4df-486f-abd6-2a0f62d6e474" providerId="ADAL" clId="{C48E5F05-DA8D-49A3-8F1A-9809ED3DE947}" dt="2022-07-11T23:01:15.085" v="4311" actId="1076"/>
          <ac:picMkLst>
            <pc:docMk/>
            <pc:sldMk cId="1256175912" sldId="356"/>
            <ac:picMk id="8208" creationId="{47D85DE9-7225-2518-07ED-16F1B3011731}"/>
          </ac:picMkLst>
        </pc:picChg>
        <pc:picChg chg="add mod">
          <ac:chgData name="Phil Legg" userId="14fe0d20-d4df-486f-abd6-2a0f62d6e474" providerId="ADAL" clId="{C48E5F05-DA8D-49A3-8F1A-9809ED3DE947}" dt="2022-07-11T22:04:54.901" v="3985" actId="1076"/>
          <ac:picMkLst>
            <pc:docMk/>
            <pc:sldMk cId="1256175912" sldId="356"/>
            <ac:picMk id="8210" creationId="{A6528DF0-1A76-9522-DA2C-56AE6F1E71CF}"/>
          </ac:picMkLst>
        </pc:picChg>
        <pc:picChg chg="add mod">
          <ac:chgData name="Phil Legg" userId="14fe0d20-d4df-486f-abd6-2a0f62d6e474" providerId="ADAL" clId="{C48E5F05-DA8D-49A3-8F1A-9809ED3DE947}" dt="2022-07-11T22:03:51.981" v="3970" actId="14100"/>
          <ac:picMkLst>
            <pc:docMk/>
            <pc:sldMk cId="1256175912" sldId="356"/>
            <ac:picMk id="8212" creationId="{FF175F89-E1FB-A1FA-E4DB-FC9104F31382}"/>
          </ac:picMkLst>
        </pc:picChg>
        <pc:picChg chg="add mod">
          <ac:chgData name="Phil Legg" userId="14fe0d20-d4df-486f-abd6-2a0f62d6e474" providerId="ADAL" clId="{C48E5F05-DA8D-49A3-8F1A-9809ED3DE947}" dt="2022-07-11T23:01:22.804" v="4312" actId="1076"/>
          <ac:picMkLst>
            <pc:docMk/>
            <pc:sldMk cId="1256175912" sldId="356"/>
            <ac:picMk id="8214" creationId="{36497262-BB10-6474-DC4E-4C38DEBAD177}"/>
          </ac:picMkLst>
        </pc:picChg>
        <pc:picChg chg="add mod">
          <ac:chgData name="Phil Legg" userId="14fe0d20-d4df-486f-abd6-2a0f62d6e474" providerId="ADAL" clId="{C48E5F05-DA8D-49A3-8F1A-9809ED3DE947}" dt="2022-07-11T23:01:15.085" v="4311" actId="1076"/>
          <ac:picMkLst>
            <pc:docMk/>
            <pc:sldMk cId="1256175912" sldId="356"/>
            <ac:picMk id="8216" creationId="{3006FE22-9641-CF17-D1FB-3C301BEE56AE}"/>
          </ac:picMkLst>
        </pc:picChg>
        <pc:picChg chg="add del mod">
          <ac:chgData name="Phil Legg" userId="14fe0d20-d4df-486f-abd6-2a0f62d6e474" providerId="ADAL" clId="{C48E5F05-DA8D-49A3-8F1A-9809ED3DE947}" dt="2022-07-11T23:00:21.313" v="4295" actId="21"/>
          <ac:picMkLst>
            <pc:docMk/>
            <pc:sldMk cId="1256175912" sldId="356"/>
            <ac:picMk id="8218" creationId="{7AAFEF78-0638-1B3B-92A6-16CE4C9E3446}"/>
          </ac:picMkLst>
        </pc:picChg>
        <pc:picChg chg="add mod">
          <ac:chgData name="Phil Legg" userId="14fe0d20-d4df-486f-abd6-2a0f62d6e474" providerId="ADAL" clId="{C48E5F05-DA8D-49A3-8F1A-9809ED3DE947}" dt="2022-07-11T23:01:22.804" v="4312" actId="1076"/>
          <ac:picMkLst>
            <pc:docMk/>
            <pc:sldMk cId="1256175912" sldId="356"/>
            <ac:picMk id="8220" creationId="{603C28EA-4191-1B2A-6351-2477816AC4F9}"/>
          </ac:picMkLst>
        </pc:picChg>
        <pc:picChg chg="add mod">
          <ac:chgData name="Phil Legg" userId="14fe0d20-d4df-486f-abd6-2a0f62d6e474" providerId="ADAL" clId="{C48E5F05-DA8D-49A3-8F1A-9809ED3DE947}" dt="2022-07-11T23:01:15.085" v="4311" actId="1076"/>
          <ac:picMkLst>
            <pc:docMk/>
            <pc:sldMk cId="1256175912" sldId="356"/>
            <ac:picMk id="8222" creationId="{EBBF62CB-7DA3-B76D-E0F7-11E434B2BDA0}"/>
          </ac:picMkLst>
        </pc:picChg>
        <pc:picChg chg="add del mod">
          <ac:chgData name="Phil Legg" userId="14fe0d20-d4df-486f-abd6-2a0f62d6e474" providerId="ADAL" clId="{C48E5F05-DA8D-49A3-8F1A-9809ED3DE947}" dt="2022-07-11T21:58:45.829" v="3904" actId="21"/>
          <ac:picMkLst>
            <pc:docMk/>
            <pc:sldMk cId="1256175912" sldId="356"/>
            <ac:picMk id="8224" creationId="{67F7CAB4-79A9-C5E7-09A1-0844078A049B}"/>
          </ac:picMkLst>
        </pc:picChg>
        <pc:picChg chg="add del mod">
          <ac:chgData name="Phil Legg" userId="14fe0d20-d4df-486f-abd6-2a0f62d6e474" providerId="ADAL" clId="{C48E5F05-DA8D-49A3-8F1A-9809ED3DE947}" dt="2022-07-11T22:10:35.946" v="4033" actId="478"/>
          <ac:picMkLst>
            <pc:docMk/>
            <pc:sldMk cId="1256175912" sldId="356"/>
            <ac:picMk id="8226" creationId="{CC0A99E7-7AFE-47BB-57FD-A8AD4C62F3D6}"/>
          </ac:picMkLst>
        </pc:picChg>
        <pc:picChg chg="add del mod">
          <ac:chgData name="Phil Legg" userId="14fe0d20-d4df-486f-abd6-2a0f62d6e474" providerId="ADAL" clId="{C48E5F05-DA8D-49A3-8F1A-9809ED3DE947}" dt="2022-07-11T21:59:22.122" v="3914" actId="478"/>
          <ac:picMkLst>
            <pc:docMk/>
            <pc:sldMk cId="1256175912" sldId="356"/>
            <ac:picMk id="8228" creationId="{BF8CDCF4-0855-7FD7-C074-E95C1CB52EF4}"/>
          </ac:picMkLst>
        </pc:picChg>
        <pc:picChg chg="add mod">
          <ac:chgData name="Phil Legg" userId="14fe0d20-d4df-486f-abd6-2a0f62d6e474" providerId="ADAL" clId="{C48E5F05-DA8D-49A3-8F1A-9809ED3DE947}" dt="2022-07-11T23:01:22.804" v="4312" actId="1076"/>
          <ac:picMkLst>
            <pc:docMk/>
            <pc:sldMk cId="1256175912" sldId="356"/>
            <ac:picMk id="8230" creationId="{816C979A-A37E-6A38-8C52-3DE59C50D587}"/>
          </ac:picMkLst>
        </pc:picChg>
        <pc:picChg chg="add del mod">
          <ac:chgData name="Phil Legg" userId="14fe0d20-d4df-486f-abd6-2a0f62d6e474" providerId="ADAL" clId="{C48E5F05-DA8D-49A3-8F1A-9809ED3DE947}" dt="2022-07-11T23:00:28.142" v="4298" actId="21"/>
          <ac:picMkLst>
            <pc:docMk/>
            <pc:sldMk cId="1256175912" sldId="356"/>
            <ac:picMk id="8232" creationId="{1448CCC7-759C-713E-97C6-6F4BE873AD74}"/>
          </ac:picMkLst>
        </pc:picChg>
      </pc:sldChg>
      <pc:sldChg chg="addSp delSp modSp add mod">
        <pc:chgData name="Phil Legg" userId="14fe0d20-d4df-486f-abd6-2a0f62d6e474" providerId="ADAL" clId="{C48E5F05-DA8D-49A3-8F1A-9809ED3DE947}" dt="2022-07-11T22:23:12.497" v="4174" actId="1076"/>
        <pc:sldMkLst>
          <pc:docMk/>
          <pc:sldMk cId="1825625197" sldId="357"/>
        </pc:sldMkLst>
        <pc:spChg chg="mod">
          <ac:chgData name="Phil Legg" userId="14fe0d20-d4df-486f-abd6-2a0f62d6e474" providerId="ADAL" clId="{C48E5F05-DA8D-49A3-8F1A-9809ED3DE947}" dt="2022-07-11T22:19:21.953" v="4131" actId="1076"/>
          <ac:spMkLst>
            <pc:docMk/>
            <pc:sldMk cId="1825625197" sldId="357"/>
            <ac:spMk id="4" creationId="{BD73F3CC-551B-A92F-8F48-CF05CBCF8DEB}"/>
          </ac:spMkLst>
        </pc:spChg>
        <pc:grpChg chg="add del mod">
          <ac:chgData name="Phil Legg" userId="14fe0d20-d4df-486f-abd6-2a0f62d6e474" providerId="ADAL" clId="{C48E5F05-DA8D-49A3-8F1A-9809ED3DE947}" dt="2022-07-11T22:18:15.814" v="4107" actId="165"/>
          <ac:grpSpMkLst>
            <pc:docMk/>
            <pc:sldMk cId="1825625197" sldId="357"/>
            <ac:grpSpMk id="41" creationId="{36E565B9-E9B4-2B36-6F8A-9F2ED80492F4}"/>
          </ac:grpSpMkLst>
        </pc:grp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23" creationId="{BD6177DA-8744-B04D-470B-C4A328B7908A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24" creationId="{08C13F76-E0FE-41D4-82BE-72364849ED57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25" creationId="{E605D80E-448D-EF78-AA6F-2F9164BE252C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26" creationId="{CE3F7699-CC0A-B5F4-DE0D-02C82F762B88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27" creationId="{0E73CC72-0DDC-D4C9-D41A-93E8F8F9634F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28" creationId="{6E38755F-F3B1-F204-292B-D69167A7D1CE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29" creationId="{8156A54D-EB80-B4BD-20E4-6FA65B77BF4F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30" creationId="{626C81E7-C169-6082-EB53-8626EC7006ED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31" creationId="{8AC9D35F-5401-2008-B0F2-3DE923426BFB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32" creationId="{792B0246-DD71-A498-87F4-CB95E4F35814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33" creationId="{2989C55F-4F55-A2D4-A0EA-E68320EB55B6}"/>
          </ac:picMkLst>
        </pc:picChg>
        <pc:picChg chg="add mod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34" creationId="{3456BFA7-9247-58C7-63D3-D67FEEFB4A7D}"/>
          </ac:picMkLst>
        </pc:picChg>
        <pc:picChg chg="add mod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35" creationId="{C963B928-E0C6-07E7-4BC2-AB18D7870C2E}"/>
          </ac:picMkLst>
        </pc:picChg>
        <pc:picChg chg="add mod">
          <ac:chgData name="Phil Legg" userId="14fe0d20-d4df-486f-abd6-2a0f62d6e474" providerId="ADAL" clId="{C48E5F05-DA8D-49A3-8F1A-9809ED3DE947}" dt="2022-07-11T22:23:12.497" v="4174" actId="1076"/>
          <ac:picMkLst>
            <pc:docMk/>
            <pc:sldMk cId="1825625197" sldId="357"/>
            <ac:picMk id="36" creationId="{12A316C2-E402-BF12-6388-380E41D38481}"/>
          </ac:picMkLst>
        </pc:picChg>
        <pc:picChg chg="add mod">
          <ac:chgData name="Phil Legg" userId="14fe0d20-d4df-486f-abd6-2a0f62d6e474" providerId="ADAL" clId="{C48E5F05-DA8D-49A3-8F1A-9809ED3DE947}" dt="2022-07-11T22:22:09.037" v="4169" actId="1076"/>
          <ac:picMkLst>
            <pc:docMk/>
            <pc:sldMk cId="1825625197" sldId="357"/>
            <ac:picMk id="37" creationId="{65C05EC6-551D-935D-9F29-A9362F56F989}"/>
          </ac:picMkLst>
        </pc:picChg>
        <pc:picChg chg="add mod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38" creationId="{626B73DF-2A7F-E300-CA25-2C9750F6CC25}"/>
          </ac:picMkLst>
        </pc:picChg>
        <pc:picChg chg="add mod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39" creationId="{F90607C4-8110-34DF-CDF0-858888D6A6D5}"/>
          </ac:picMkLst>
        </pc:picChg>
        <pc:picChg chg="add mod">
          <ac:chgData name="Phil Legg" userId="14fe0d20-d4df-486f-abd6-2a0f62d6e474" providerId="ADAL" clId="{C48E5F05-DA8D-49A3-8F1A-9809ED3DE947}" dt="2022-07-11T22:21:43.557" v="4162" actId="1076"/>
          <ac:picMkLst>
            <pc:docMk/>
            <pc:sldMk cId="1825625197" sldId="357"/>
            <ac:picMk id="40" creationId="{C0B90F4D-F405-9D13-0C27-713ED19E4826}"/>
          </ac:picMkLst>
        </pc:picChg>
        <pc:picChg chg="mod topLvl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42" creationId="{504EA7B6-1A5C-B878-B3C2-60252549E1B8}"/>
          </ac:picMkLst>
        </pc:picChg>
        <pc:picChg chg="mod topLvl">
          <ac:chgData name="Phil Legg" userId="14fe0d20-d4df-486f-abd6-2a0f62d6e474" providerId="ADAL" clId="{C48E5F05-DA8D-49A3-8F1A-9809ED3DE947}" dt="2022-07-11T22:21:54.121" v="4165" actId="1076"/>
          <ac:picMkLst>
            <pc:docMk/>
            <pc:sldMk cId="1825625197" sldId="357"/>
            <ac:picMk id="43" creationId="{E42C8E03-3E28-1EF5-F692-946A8E72769F}"/>
          </ac:picMkLst>
        </pc:picChg>
        <pc:picChg chg="add mod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44" creationId="{9782B876-3F04-C0DB-B246-C44FC569CD41}"/>
          </ac:picMkLst>
        </pc:picChg>
        <pc:picChg chg="add mod">
          <ac:chgData name="Phil Legg" userId="14fe0d20-d4df-486f-abd6-2a0f62d6e474" providerId="ADAL" clId="{C48E5F05-DA8D-49A3-8F1A-9809ED3DE947}" dt="2022-07-11T22:21:58.469" v="4167" actId="1076"/>
          <ac:picMkLst>
            <pc:docMk/>
            <pc:sldMk cId="1825625197" sldId="357"/>
            <ac:picMk id="45" creationId="{81B4B602-6A30-B5F6-B47D-6DAAC75A0075}"/>
          </ac:picMkLst>
        </pc:picChg>
        <pc:picChg chg="add mod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46" creationId="{B6FF9D9F-F047-3FF2-1615-6F8183096317}"/>
          </ac:picMkLst>
        </pc:picChg>
        <pc:picChg chg="add mod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47" creationId="{BF7E025D-21C0-0E1E-6742-175CE52C822F}"/>
          </ac:picMkLst>
        </pc:picChg>
        <pc:picChg chg="add mod">
          <ac:chgData name="Phil Legg" userId="14fe0d20-d4df-486f-abd6-2a0f62d6e474" providerId="ADAL" clId="{C48E5F05-DA8D-49A3-8F1A-9809ED3DE947}" dt="2022-07-11T22:22:00.436" v="4168" actId="1076"/>
          <ac:picMkLst>
            <pc:docMk/>
            <pc:sldMk cId="1825625197" sldId="357"/>
            <ac:picMk id="48" creationId="{74084E0E-5548-D1D9-61B9-FE550A09F33D}"/>
          </ac:picMkLst>
        </pc:picChg>
        <pc:picChg chg="add del mod">
          <ac:chgData name="Phil Legg" userId="14fe0d20-d4df-486f-abd6-2a0f62d6e474" providerId="ADAL" clId="{C48E5F05-DA8D-49A3-8F1A-9809ED3DE947}" dt="2022-07-11T22:22:41.180" v="4170" actId="478"/>
          <ac:picMkLst>
            <pc:docMk/>
            <pc:sldMk cId="1825625197" sldId="357"/>
            <ac:picMk id="49" creationId="{8D5F267C-5CA2-5CCA-54C4-14ED056ABAF9}"/>
          </ac:picMkLst>
        </pc:picChg>
        <pc:picChg chg="add mod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50" creationId="{D4DE481C-82F8-EFF7-AC27-4748B1C3A5AE}"/>
          </ac:picMkLst>
        </pc:picChg>
        <pc:picChg chg="add mod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51" creationId="{30ECDB19-BE82-FE9E-C6FD-B7C0B9900B5A}"/>
          </ac:picMkLst>
        </pc:picChg>
        <pc:picChg chg="add mod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52" creationId="{0FED2020-FA9E-C1DF-E6EE-EB0EBE62F8CF}"/>
          </ac:picMkLst>
        </pc:picChg>
        <pc:picChg chg="add mod">
          <ac:chgData name="Phil Legg" userId="14fe0d20-d4df-486f-abd6-2a0f62d6e474" providerId="ADAL" clId="{C48E5F05-DA8D-49A3-8F1A-9809ED3DE947}" dt="2022-07-11T22:20:34.902" v="4153" actId="1076"/>
          <ac:picMkLst>
            <pc:docMk/>
            <pc:sldMk cId="1825625197" sldId="357"/>
            <ac:picMk id="53" creationId="{9F55BDD0-18A6-E67D-820D-B4E24215AEE5}"/>
          </ac:picMkLst>
        </pc:picChg>
        <pc:picChg chg="add mod">
          <ac:chgData name="Phil Legg" userId="14fe0d20-d4df-486f-abd6-2a0f62d6e474" providerId="ADAL" clId="{C48E5F05-DA8D-49A3-8F1A-9809ED3DE947}" dt="2022-07-11T22:21:15.557" v="4158" actId="1076"/>
          <ac:picMkLst>
            <pc:docMk/>
            <pc:sldMk cId="1825625197" sldId="357"/>
            <ac:picMk id="54" creationId="{F6B4FE24-6044-3B67-B305-C72DE7AFF34D}"/>
          </ac:picMkLst>
        </pc:picChg>
        <pc:picChg chg="add mod">
          <ac:chgData name="Phil Legg" userId="14fe0d20-d4df-486f-abd6-2a0f62d6e474" providerId="ADAL" clId="{C48E5F05-DA8D-49A3-8F1A-9809ED3DE947}" dt="2022-07-11T22:22:47.019" v="4172" actId="1076"/>
          <ac:picMkLst>
            <pc:docMk/>
            <pc:sldMk cId="1825625197" sldId="357"/>
            <ac:picMk id="55" creationId="{F626635B-9E64-EE6D-2F07-8AD150140801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194" creationId="{C6CC72BE-8EAC-4339-C255-066FA6827E1D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02" creationId="{4759F98E-16A9-BE28-BF97-09FFA7850621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04" creationId="{1CEF2130-C073-B419-FA36-00B4FB55D7C4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06" creationId="{7B88841E-8BB1-BC93-6BCA-3ABA39895595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08" creationId="{47D85DE9-7225-2518-07ED-16F1B3011731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10" creationId="{A6528DF0-1A76-9522-DA2C-56AE6F1E71CF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12" creationId="{FF175F89-E1FB-A1FA-E4DB-FC9104F31382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14" creationId="{36497262-BB10-6474-DC4E-4C38DEBAD177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16" creationId="{3006FE22-9641-CF17-D1FB-3C301BEE56AE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18" creationId="{7AAFEF78-0638-1B3B-92A6-16CE4C9E3446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20" creationId="{603C28EA-4191-1B2A-6351-2477816AC4F9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22" creationId="{EBBF62CB-7DA3-B76D-E0F7-11E434B2BDA0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30" creationId="{816C979A-A37E-6A38-8C52-3DE59C50D587}"/>
          </ac:picMkLst>
        </pc:picChg>
        <pc:picChg chg="del">
          <ac:chgData name="Phil Legg" userId="14fe0d20-d4df-486f-abd6-2a0f62d6e474" providerId="ADAL" clId="{C48E5F05-DA8D-49A3-8F1A-9809ED3DE947}" dt="2022-07-11T22:16:42.474" v="4075" actId="478"/>
          <ac:picMkLst>
            <pc:docMk/>
            <pc:sldMk cId="1825625197" sldId="357"/>
            <ac:picMk id="8232" creationId="{1448CCC7-759C-713E-97C6-6F4BE873AD74}"/>
          </ac:picMkLst>
        </pc:picChg>
      </pc:sldChg>
      <pc:sldChg chg="new del">
        <pc:chgData name="Phil Legg" userId="14fe0d20-d4df-486f-abd6-2a0f62d6e474" providerId="ADAL" clId="{C48E5F05-DA8D-49A3-8F1A-9809ED3DE947}" dt="2022-07-20T21:27:03.440" v="4364" actId="47"/>
        <pc:sldMkLst>
          <pc:docMk/>
          <pc:sldMk cId="3411819195" sldId="358"/>
        </pc:sldMkLst>
      </pc:sldChg>
      <pc:sldChg chg="addSp delSp modSp add mod">
        <pc:chgData name="Phil Legg" userId="14fe0d20-d4df-486f-abd6-2a0f62d6e474" providerId="ADAL" clId="{C48E5F05-DA8D-49A3-8F1A-9809ED3DE947}" dt="2022-07-20T21:41:44.550" v="4456" actId="1076"/>
        <pc:sldMkLst>
          <pc:docMk/>
          <pc:sldMk cId="4039316932" sldId="359"/>
        </pc:sldMkLst>
        <pc:spChg chg="mod">
          <ac:chgData name="Phil Legg" userId="14fe0d20-d4df-486f-abd6-2a0f62d6e474" providerId="ADAL" clId="{C48E5F05-DA8D-49A3-8F1A-9809ED3DE947}" dt="2022-07-20T21:35:02.187" v="4390" actId="14100"/>
          <ac:spMkLst>
            <pc:docMk/>
            <pc:sldMk cId="4039316932" sldId="359"/>
            <ac:spMk id="4" creationId="{BD73F3CC-551B-A92F-8F48-CF05CBCF8DEB}"/>
          </ac:spMkLst>
        </pc:spChg>
        <pc:picChg chg="add del">
          <ac:chgData name="Phil Legg" userId="14fe0d20-d4df-486f-abd6-2a0f62d6e474" providerId="ADAL" clId="{C48E5F05-DA8D-49A3-8F1A-9809ED3DE947}" dt="2022-07-20T21:33:40.347" v="4372" actId="478"/>
          <ac:picMkLst>
            <pc:docMk/>
            <pc:sldMk cId="4039316932" sldId="359"/>
            <ac:picMk id="34" creationId="{3456BFA7-9247-58C7-63D3-D67FEEFB4A7D}"/>
          </ac:picMkLst>
        </pc:picChg>
        <pc:picChg chg="add del">
          <ac:chgData name="Phil Legg" userId="14fe0d20-d4df-486f-abd6-2a0f62d6e474" providerId="ADAL" clId="{C48E5F05-DA8D-49A3-8F1A-9809ED3DE947}" dt="2022-07-20T21:34:27.576" v="4383" actId="478"/>
          <ac:picMkLst>
            <pc:docMk/>
            <pc:sldMk cId="4039316932" sldId="359"/>
            <ac:picMk id="35" creationId="{C963B928-E0C6-07E7-4BC2-AB18D7870C2E}"/>
          </ac:picMkLst>
        </pc:picChg>
        <pc:picChg chg="add del">
          <ac:chgData name="Phil Legg" userId="14fe0d20-d4df-486f-abd6-2a0f62d6e474" providerId="ADAL" clId="{C48E5F05-DA8D-49A3-8F1A-9809ED3DE947}" dt="2022-07-20T21:35:17.835" v="4396" actId="478"/>
          <ac:picMkLst>
            <pc:docMk/>
            <pc:sldMk cId="4039316932" sldId="359"/>
            <ac:picMk id="36" creationId="{12A316C2-E402-BF12-6388-380E41D38481}"/>
          </ac:picMkLst>
        </pc:picChg>
        <pc:picChg chg="add del">
          <ac:chgData name="Phil Legg" userId="14fe0d20-d4df-486f-abd6-2a0f62d6e474" providerId="ADAL" clId="{C48E5F05-DA8D-49A3-8F1A-9809ED3DE947}" dt="2022-07-20T21:35:18.423" v="4397" actId="478"/>
          <ac:picMkLst>
            <pc:docMk/>
            <pc:sldMk cId="4039316932" sldId="359"/>
            <ac:picMk id="37" creationId="{65C05EC6-551D-935D-9F29-A9362F56F989}"/>
          </ac:picMkLst>
        </pc:picChg>
        <pc:picChg chg="add del">
          <ac:chgData name="Phil Legg" userId="14fe0d20-d4df-486f-abd6-2a0f62d6e474" providerId="ADAL" clId="{C48E5F05-DA8D-49A3-8F1A-9809ED3DE947}" dt="2022-07-20T21:39:55.518" v="4443" actId="478"/>
          <ac:picMkLst>
            <pc:docMk/>
            <pc:sldMk cId="4039316932" sldId="359"/>
            <ac:picMk id="38" creationId="{626B73DF-2A7F-E300-CA25-2C9750F6CC25}"/>
          </ac:picMkLst>
        </pc:picChg>
        <pc:picChg chg="add del">
          <ac:chgData name="Phil Legg" userId="14fe0d20-d4df-486f-abd6-2a0f62d6e474" providerId="ADAL" clId="{C48E5F05-DA8D-49A3-8F1A-9809ED3DE947}" dt="2022-07-20T21:35:18.930" v="4398" actId="478"/>
          <ac:picMkLst>
            <pc:docMk/>
            <pc:sldMk cId="4039316932" sldId="359"/>
            <ac:picMk id="39" creationId="{F90607C4-8110-34DF-CDF0-858888D6A6D5}"/>
          </ac:picMkLst>
        </pc:picChg>
        <pc:picChg chg="add del">
          <ac:chgData name="Phil Legg" userId="14fe0d20-d4df-486f-abd6-2a0f62d6e474" providerId="ADAL" clId="{C48E5F05-DA8D-49A3-8F1A-9809ED3DE947}" dt="2022-07-20T21:35:13.560" v="4395" actId="478"/>
          <ac:picMkLst>
            <pc:docMk/>
            <pc:sldMk cId="4039316932" sldId="359"/>
            <ac:picMk id="40" creationId="{C0B90F4D-F405-9D13-0C27-713ED19E4826}"/>
          </ac:picMkLst>
        </pc:picChg>
        <pc:picChg chg="add del">
          <ac:chgData name="Phil Legg" userId="14fe0d20-d4df-486f-abd6-2a0f62d6e474" providerId="ADAL" clId="{C48E5F05-DA8D-49A3-8F1A-9809ED3DE947}" dt="2022-07-20T21:37:28.567" v="4423" actId="478"/>
          <ac:picMkLst>
            <pc:docMk/>
            <pc:sldMk cId="4039316932" sldId="359"/>
            <ac:picMk id="42" creationId="{504EA7B6-1A5C-B878-B3C2-60252549E1B8}"/>
          </ac:picMkLst>
        </pc:picChg>
        <pc:picChg chg="add del">
          <ac:chgData name="Phil Legg" userId="14fe0d20-d4df-486f-abd6-2a0f62d6e474" providerId="ADAL" clId="{C48E5F05-DA8D-49A3-8F1A-9809ED3DE947}" dt="2022-07-20T21:37:33.833" v="4424" actId="478"/>
          <ac:picMkLst>
            <pc:docMk/>
            <pc:sldMk cId="4039316932" sldId="359"/>
            <ac:picMk id="43" creationId="{E42C8E03-3E28-1EF5-F692-946A8E72769F}"/>
          </ac:picMkLst>
        </pc:picChg>
        <pc:picChg chg="add del">
          <ac:chgData name="Phil Legg" userId="14fe0d20-d4df-486f-abd6-2a0f62d6e474" providerId="ADAL" clId="{C48E5F05-DA8D-49A3-8F1A-9809ED3DE947}" dt="2022-07-20T21:37:04.815" v="4417" actId="478"/>
          <ac:picMkLst>
            <pc:docMk/>
            <pc:sldMk cId="4039316932" sldId="359"/>
            <ac:picMk id="44" creationId="{9782B876-3F04-C0DB-B246-C44FC569CD41}"/>
          </ac:picMkLst>
        </pc:picChg>
        <pc:picChg chg="add del">
          <ac:chgData name="Phil Legg" userId="14fe0d20-d4df-486f-abd6-2a0f62d6e474" providerId="ADAL" clId="{C48E5F05-DA8D-49A3-8F1A-9809ED3DE947}" dt="2022-07-20T21:37:33.833" v="4424" actId="478"/>
          <ac:picMkLst>
            <pc:docMk/>
            <pc:sldMk cId="4039316932" sldId="359"/>
            <ac:picMk id="45" creationId="{81B4B602-6A30-B5F6-B47D-6DAAC75A0075}"/>
          </ac:picMkLst>
        </pc:picChg>
        <pc:picChg chg="add del">
          <ac:chgData name="Phil Legg" userId="14fe0d20-d4df-486f-abd6-2a0f62d6e474" providerId="ADAL" clId="{C48E5F05-DA8D-49A3-8F1A-9809ED3DE947}" dt="2022-07-20T21:35:12.944" v="4394" actId="478"/>
          <ac:picMkLst>
            <pc:docMk/>
            <pc:sldMk cId="4039316932" sldId="359"/>
            <ac:picMk id="46" creationId="{B6FF9D9F-F047-3FF2-1615-6F8183096317}"/>
          </ac:picMkLst>
        </pc:picChg>
        <pc:picChg chg="add del">
          <ac:chgData name="Phil Legg" userId="14fe0d20-d4df-486f-abd6-2a0f62d6e474" providerId="ADAL" clId="{C48E5F05-DA8D-49A3-8F1A-9809ED3DE947}" dt="2022-07-20T21:37:33.833" v="4424" actId="478"/>
          <ac:picMkLst>
            <pc:docMk/>
            <pc:sldMk cId="4039316932" sldId="359"/>
            <ac:picMk id="47" creationId="{BF7E025D-21C0-0E1E-6742-175CE52C822F}"/>
          </ac:picMkLst>
        </pc:picChg>
        <pc:picChg chg="add del">
          <ac:chgData name="Phil Legg" userId="14fe0d20-d4df-486f-abd6-2a0f62d6e474" providerId="ADAL" clId="{C48E5F05-DA8D-49A3-8F1A-9809ED3DE947}" dt="2022-07-20T21:37:33.833" v="4424" actId="478"/>
          <ac:picMkLst>
            <pc:docMk/>
            <pc:sldMk cId="4039316932" sldId="359"/>
            <ac:picMk id="48" creationId="{74084E0E-5548-D1D9-61B9-FE550A09F33D}"/>
          </ac:picMkLst>
        </pc:picChg>
        <pc:picChg chg="add del">
          <ac:chgData name="Phil Legg" userId="14fe0d20-d4df-486f-abd6-2a0f62d6e474" providerId="ADAL" clId="{C48E5F05-DA8D-49A3-8F1A-9809ED3DE947}" dt="2022-07-20T21:40:50.545" v="4452" actId="478"/>
          <ac:picMkLst>
            <pc:docMk/>
            <pc:sldMk cId="4039316932" sldId="359"/>
            <ac:picMk id="50" creationId="{D4DE481C-82F8-EFF7-AC27-4748B1C3A5AE}"/>
          </ac:picMkLst>
        </pc:picChg>
        <pc:picChg chg="add del">
          <ac:chgData name="Phil Legg" userId="14fe0d20-d4df-486f-abd6-2a0f62d6e474" providerId="ADAL" clId="{C48E5F05-DA8D-49A3-8F1A-9809ED3DE947}" dt="2022-07-20T21:37:33.833" v="4424" actId="478"/>
          <ac:picMkLst>
            <pc:docMk/>
            <pc:sldMk cId="4039316932" sldId="359"/>
            <ac:picMk id="51" creationId="{30ECDB19-BE82-FE9E-C6FD-B7C0B9900B5A}"/>
          </ac:picMkLst>
        </pc:picChg>
        <pc:picChg chg="add del">
          <ac:chgData name="Phil Legg" userId="14fe0d20-d4df-486f-abd6-2a0f62d6e474" providerId="ADAL" clId="{C48E5F05-DA8D-49A3-8F1A-9809ED3DE947}" dt="2022-07-20T21:37:33.833" v="4424" actId="478"/>
          <ac:picMkLst>
            <pc:docMk/>
            <pc:sldMk cId="4039316932" sldId="359"/>
            <ac:picMk id="52" creationId="{0FED2020-FA9E-C1DF-E6EE-EB0EBE62F8CF}"/>
          </ac:picMkLst>
        </pc:picChg>
        <pc:picChg chg="add del">
          <ac:chgData name="Phil Legg" userId="14fe0d20-d4df-486f-abd6-2a0f62d6e474" providerId="ADAL" clId="{C48E5F05-DA8D-49A3-8F1A-9809ED3DE947}" dt="2022-07-20T21:37:33.833" v="4424" actId="478"/>
          <ac:picMkLst>
            <pc:docMk/>
            <pc:sldMk cId="4039316932" sldId="359"/>
            <ac:picMk id="53" creationId="{9F55BDD0-18A6-E67D-820D-B4E24215AEE5}"/>
          </ac:picMkLst>
        </pc:picChg>
        <pc:picChg chg="add del">
          <ac:chgData name="Phil Legg" userId="14fe0d20-d4df-486f-abd6-2a0f62d6e474" providerId="ADAL" clId="{C48E5F05-DA8D-49A3-8F1A-9809ED3DE947}" dt="2022-07-20T21:37:33.833" v="4424" actId="478"/>
          <ac:picMkLst>
            <pc:docMk/>
            <pc:sldMk cId="4039316932" sldId="359"/>
            <ac:picMk id="54" creationId="{F6B4FE24-6044-3B67-B305-C72DE7AFF34D}"/>
          </ac:picMkLst>
        </pc:picChg>
        <pc:picChg chg="add del">
          <ac:chgData name="Phil Legg" userId="14fe0d20-d4df-486f-abd6-2a0f62d6e474" providerId="ADAL" clId="{C48E5F05-DA8D-49A3-8F1A-9809ED3DE947}" dt="2022-07-20T21:35:04.572" v="4391" actId="478"/>
          <ac:picMkLst>
            <pc:docMk/>
            <pc:sldMk cId="4039316932" sldId="359"/>
            <ac:picMk id="55" creationId="{F626635B-9E64-EE6D-2F07-8AD150140801}"/>
          </ac:picMkLst>
        </pc:picChg>
        <pc:picChg chg="add del mod">
          <ac:chgData name="Phil Legg" userId="14fe0d20-d4df-486f-abd6-2a0f62d6e474" providerId="ADAL" clId="{C48E5F05-DA8D-49A3-8F1A-9809ED3DE947}" dt="2022-07-20T21:33:39.829" v="4371"/>
          <ac:picMkLst>
            <pc:docMk/>
            <pc:sldMk cId="4039316932" sldId="359"/>
            <ac:picMk id="1026" creationId="{54D1557E-D965-E174-11B0-32C79EBCA4A0}"/>
          </ac:picMkLst>
        </pc:picChg>
        <pc:picChg chg="add mod">
          <ac:chgData name="Phil Legg" userId="14fe0d20-d4df-486f-abd6-2a0f62d6e474" providerId="ADAL" clId="{C48E5F05-DA8D-49A3-8F1A-9809ED3DE947}" dt="2022-07-20T21:33:52.812" v="4377" actId="1076"/>
          <ac:picMkLst>
            <pc:docMk/>
            <pc:sldMk cId="4039316932" sldId="359"/>
            <ac:picMk id="1028" creationId="{E8C7AB60-A400-93E9-B4C2-1DE32008CC1B}"/>
          </ac:picMkLst>
        </pc:picChg>
        <pc:picChg chg="add mod">
          <ac:chgData name="Phil Legg" userId="14fe0d20-d4df-486f-abd6-2a0f62d6e474" providerId="ADAL" clId="{C48E5F05-DA8D-49A3-8F1A-9809ED3DE947}" dt="2022-07-20T21:34:30.435" v="4384" actId="1076"/>
          <ac:picMkLst>
            <pc:docMk/>
            <pc:sldMk cId="4039316932" sldId="359"/>
            <ac:picMk id="1030" creationId="{90FED84D-2782-CF07-6C0E-614E7290829B}"/>
          </ac:picMkLst>
        </pc:picChg>
        <pc:picChg chg="add mod">
          <ac:chgData name="Phil Legg" userId="14fe0d20-d4df-486f-abd6-2a0f62d6e474" providerId="ADAL" clId="{C48E5F05-DA8D-49A3-8F1A-9809ED3DE947}" dt="2022-07-20T21:35:11.483" v="4393" actId="1076"/>
          <ac:picMkLst>
            <pc:docMk/>
            <pc:sldMk cId="4039316932" sldId="359"/>
            <ac:picMk id="1032" creationId="{8B3C1C5F-4452-44A8-E2B0-E038D27375D5}"/>
          </ac:picMkLst>
        </pc:picChg>
        <pc:picChg chg="add mod">
          <ac:chgData name="Phil Legg" userId="14fe0d20-d4df-486f-abd6-2a0f62d6e474" providerId="ADAL" clId="{C48E5F05-DA8D-49A3-8F1A-9809ED3DE947}" dt="2022-07-20T21:35:48.718" v="4403" actId="1076"/>
          <ac:picMkLst>
            <pc:docMk/>
            <pc:sldMk cId="4039316932" sldId="359"/>
            <ac:picMk id="1034" creationId="{7B607A71-3B19-5C70-DA10-2303B6E07CCC}"/>
          </ac:picMkLst>
        </pc:picChg>
        <pc:picChg chg="add mod">
          <ac:chgData name="Phil Legg" userId="14fe0d20-d4df-486f-abd6-2a0f62d6e474" providerId="ADAL" clId="{C48E5F05-DA8D-49A3-8F1A-9809ED3DE947}" dt="2022-07-20T21:36:06.031" v="4406" actId="1076"/>
          <ac:picMkLst>
            <pc:docMk/>
            <pc:sldMk cId="4039316932" sldId="359"/>
            <ac:picMk id="1036" creationId="{CF6F9667-3D6B-E2CA-C4B8-9FA5262FFD1C}"/>
          </ac:picMkLst>
        </pc:picChg>
        <pc:picChg chg="add mod">
          <ac:chgData name="Phil Legg" userId="14fe0d20-d4df-486f-abd6-2a0f62d6e474" providerId="ADAL" clId="{C48E5F05-DA8D-49A3-8F1A-9809ED3DE947}" dt="2022-07-20T21:36:39.835" v="4411" actId="1076"/>
          <ac:picMkLst>
            <pc:docMk/>
            <pc:sldMk cId="4039316932" sldId="359"/>
            <ac:picMk id="1038" creationId="{45B61DD0-0B7C-7FD6-3C7D-627F269A0BDE}"/>
          </ac:picMkLst>
        </pc:picChg>
        <pc:picChg chg="add mod">
          <ac:chgData name="Phil Legg" userId="14fe0d20-d4df-486f-abd6-2a0f62d6e474" providerId="ADAL" clId="{C48E5F05-DA8D-49A3-8F1A-9809ED3DE947}" dt="2022-07-20T21:37:03.474" v="4416" actId="1076"/>
          <ac:picMkLst>
            <pc:docMk/>
            <pc:sldMk cId="4039316932" sldId="359"/>
            <ac:picMk id="1040" creationId="{A7006C6B-1009-888B-4EBB-436713520394}"/>
          </ac:picMkLst>
        </pc:picChg>
        <pc:picChg chg="add mod">
          <ac:chgData name="Phil Legg" userId="14fe0d20-d4df-486f-abd6-2a0f62d6e474" providerId="ADAL" clId="{C48E5F05-DA8D-49A3-8F1A-9809ED3DE947}" dt="2022-07-20T21:40:21.266" v="4446" actId="14100"/>
          <ac:picMkLst>
            <pc:docMk/>
            <pc:sldMk cId="4039316932" sldId="359"/>
            <ac:picMk id="1042" creationId="{86E81712-09C4-26FE-E460-2517F1E88CBB}"/>
          </ac:picMkLst>
        </pc:picChg>
        <pc:picChg chg="add mod">
          <ac:chgData name="Phil Legg" userId="14fe0d20-d4df-486f-abd6-2a0f62d6e474" providerId="ADAL" clId="{C48E5F05-DA8D-49A3-8F1A-9809ED3DE947}" dt="2022-07-20T21:38:07.926" v="4427" actId="1076"/>
          <ac:picMkLst>
            <pc:docMk/>
            <pc:sldMk cId="4039316932" sldId="359"/>
            <ac:picMk id="1044" creationId="{D8E92F46-E555-2CE6-1953-27E83328F205}"/>
          </ac:picMkLst>
        </pc:picChg>
        <pc:picChg chg="add mod">
          <ac:chgData name="Phil Legg" userId="14fe0d20-d4df-486f-abd6-2a0f62d6e474" providerId="ADAL" clId="{C48E5F05-DA8D-49A3-8F1A-9809ED3DE947}" dt="2022-07-20T21:38:34.814" v="4432" actId="1076"/>
          <ac:picMkLst>
            <pc:docMk/>
            <pc:sldMk cId="4039316932" sldId="359"/>
            <ac:picMk id="1046" creationId="{CB8E45B7-98DA-3EC7-243A-680A57072D69}"/>
          </ac:picMkLst>
        </pc:picChg>
        <pc:picChg chg="add mod">
          <ac:chgData name="Phil Legg" userId="14fe0d20-d4df-486f-abd6-2a0f62d6e474" providerId="ADAL" clId="{C48E5F05-DA8D-49A3-8F1A-9809ED3DE947}" dt="2022-07-20T21:39:20.094" v="4437" actId="1076"/>
          <ac:picMkLst>
            <pc:docMk/>
            <pc:sldMk cId="4039316932" sldId="359"/>
            <ac:picMk id="1048" creationId="{5947B55B-B797-3419-C653-092FABA9AB3C}"/>
          </ac:picMkLst>
        </pc:picChg>
        <pc:picChg chg="add mod">
          <ac:chgData name="Phil Legg" userId="14fe0d20-d4df-486f-abd6-2a0f62d6e474" providerId="ADAL" clId="{C48E5F05-DA8D-49A3-8F1A-9809ED3DE947}" dt="2022-07-20T21:40:10.530" v="4445" actId="1076"/>
          <ac:picMkLst>
            <pc:docMk/>
            <pc:sldMk cId="4039316932" sldId="359"/>
            <ac:picMk id="1050" creationId="{5F4AE130-282F-E797-844E-ADDCD82A1AD5}"/>
          </ac:picMkLst>
        </pc:picChg>
        <pc:picChg chg="add mod">
          <ac:chgData name="Phil Legg" userId="14fe0d20-d4df-486f-abd6-2a0f62d6e474" providerId="ADAL" clId="{C48E5F05-DA8D-49A3-8F1A-9809ED3DE947}" dt="2022-07-20T21:40:54.345" v="4453" actId="1076"/>
          <ac:picMkLst>
            <pc:docMk/>
            <pc:sldMk cId="4039316932" sldId="359"/>
            <ac:picMk id="1052" creationId="{A753BFA3-0C2F-EE56-FC83-07DC06C57E05}"/>
          </ac:picMkLst>
        </pc:picChg>
        <pc:picChg chg="add mod">
          <ac:chgData name="Phil Legg" userId="14fe0d20-d4df-486f-abd6-2a0f62d6e474" providerId="ADAL" clId="{C48E5F05-DA8D-49A3-8F1A-9809ED3DE947}" dt="2022-07-20T21:41:44.550" v="4456" actId="1076"/>
          <ac:picMkLst>
            <pc:docMk/>
            <pc:sldMk cId="4039316932" sldId="359"/>
            <ac:picMk id="1054" creationId="{E70CD64C-08E1-A901-117D-32A98406FE7A}"/>
          </ac:picMkLst>
        </pc:picChg>
      </pc:sldChg>
      <pc:sldChg chg="addSp delSp modSp new mod">
        <pc:chgData name="Phil Legg" userId="14fe0d20-d4df-486f-abd6-2a0f62d6e474" providerId="ADAL" clId="{C48E5F05-DA8D-49A3-8F1A-9809ED3DE947}" dt="2022-07-20T22:33:23.514" v="4680" actId="1076"/>
        <pc:sldMkLst>
          <pc:docMk/>
          <pc:sldMk cId="3808901135" sldId="360"/>
        </pc:sldMkLst>
        <pc:spChg chg="del">
          <ac:chgData name="Phil Legg" userId="14fe0d20-d4df-486f-abd6-2a0f62d6e474" providerId="ADAL" clId="{C48E5F05-DA8D-49A3-8F1A-9809ED3DE947}" dt="2022-07-20T22:31:01.971" v="4458" actId="478"/>
          <ac:spMkLst>
            <pc:docMk/>
            <pc:sldMk cId="3808901135" sldId="360"/>
            <ac:spMk id="2" creationId="{00C5EC6C-73E6-94A8-1DD0-00B44087428C}"/>
          </ac:spMkLst>
        </pc:spChg>
        <pc:spChg chg="del">
          <ac:chgData name="Phil Legg" userId="14fe0d20-d4df-486f-abd6-2a0f62d6e474" providerId="ADAL" clId="{C48E5F05-DA8D-49A3-8F1A-9809ED3DE947}" dt="2022-07-20T22:31:01.971" v="4458" actId="478"/>
          <ac:spMkLst>
            <pc:docMk/>
            <pc:sldMk cId="3808901135" sldId="360"/>
            <ac:spMk id="3" creationId="{5C8CA215-E659-AA6A-60A1-7FCC27C6D43C}"/>
          </ac:spMkLst>
        </pc:spChg>
        <pc:spChg chg="del">
          <ac:chgData name="Phil Legg" userId="14fe0d20-d4df-486f-abd6-2a0f62d6e474" providerId="ADAL" clId="{C48E5F05-DA8D-49A3-8F1A-9809ED3DE947}" dt="2022-07-20T22:31:01.971" v="4458" actId="478"/>
          <ac:spMkLst>
            <pc:docMk/>
            <pc:sldMk cId="3808901135" sldId="360"/>
            <ac:spMk id="4" creationId="{C59DAFAF-98D2-53A9-6FF0-B883F3549811}"/>
          </ac:spMkLst>
        </pc:spChg>
        <pc:spChg chg="add mod">
          <ac:chgData name="Phil Legg" userId="14fe0d20-d4df-486f-abd6-2a0f62d6e474" providerId="ADAL" clId="{C48E5F05-DA8D-49A3-8F1A-9809ED3DE947}" dt="2022-07-20T22:31:34.239" v="4481" actId="1076"/>
          <ac:spMkLst>
            <pc:docMk/>
            <pc:sldMk cId="3808901135" sldId="360"/>
            <ac:spMk id="5" creationId="{21B4F324-BEAD-D706-B693-BE1C72D9FFF1}"/>
          </ac:spMkLst>
        </pc:spChg>
        <pc:spChg chg="add mod">
          <ac:chgData name="Phil Legg" userId="14fe0d20-d4df-486f-abd6-2a0f62d6e474" providerId="ADAL" clId="{C48E5F05-DA8D-49A3-8F1A-9809ED3DE947}" dt="2022-07-20T22:31:40.451" v="4501" actId="20577"/>
          <ac:spMkLst>
            <pc:docMk/>
            <pc:sldMk cId="3808901135" sldId="360"/>
            <ac:spMk id="6" creationId="{F519B018-A674-ADB8-F613-26C4299B3A97}"/>
          </ac:spMkLst>
        </pc:spChg>
        <pc:spChg chg="add mod">
          <ac:chgData name="Phil Legg" userId="14fe0d20-d4df-486f-abd6-2a0f62d6e474" providerId="ADAL" clId="{C48E5F05-DA8D-49A3-8F1A-9809ED3DE947}" dt="2022-07-20T22:31:52.438" v="4512" actId="1076"/>
          <ac:spMkLst>
            <pc:docMk/>
            <pc:sldMk cId="3808901135" sldId="360"/>
            <ac:spMk id="7" creationId="{A138F056-5F89-2BD2-4695-5A5480C947B2}"/>
          </ac:spMkLst>
        </pc:spChg>
        <pc:spChg chg="add mod">
          <ac:chgData name="Phil Legg" userId="14fe0d20-d4df-486f-abd6-2a0f62d6e474" providerId="ADAL" clId="{C48E5F05-DA8D-49A3-8F1A-9809ED3DE947}" dt="2022-07-20T22:32:02.323" v="4535" actId="20577"/>
          <ac:spMkLst>
            <pc:docMk/>
            <pc:sldMk cId="3808901135" sldId="360"/>
            <ac:spMk id="8" creationId="{0980CC61-42A2-A644-1AFF-E38731584059}"/>
          </ac:spMkLst>
        </pc:spChg>
        <pc:spChg chg="add mod">
          <ac:chgData name="Phil Legg" userId="14fe0d20-d4df-486f-abd6-2a0f62d6e474" providerId="ADAL" clId="{C48E5F05-DA8D-49A3-8F1A-9809ED3DE947}" dt="2022-07-20T22:32:12.722" v="4552" actId="1076"/>
          <ac:spMkLst>
            <pc:docMk/>
            <pc:sldMk cId="3808901135" sldId="360"/>
            <ac:spMk id="9" creationId="{CDD4B469-EEBE-F108-468C-C2B7362B1D98}"/>
          </ac:spMkLst>
        </pc:spChg>
        <pc:spChg chg="add mod">
          <ac:chgData name="Phil Legg" userId="14fe0d20-d4df-486f-abd6-2a0f62d6e474" providerId="ADAL" clId="{C48E5F05-DA8D-49A3-8F1A-9809ED3DE947}" dt="2022-07-20T22:32:25.722" v="4585" actId="14100"/>
          <ac:spMkLst>
            <pc:docMk/>
            <pc:sldMk cId="3808901135" sldId="360"/>
            <ac:spMk id="10" creationId="{4829E7F2-261B-3F92-D495-470CF2C1C583}"/>
          </ac:spMkLst>
        </pc:spChg>
        <pc:spChg chg="add mod">
          <ac:chgData name="Phil Legg" userId="14fe0d20-d4df-486f-abd6-2a0f62d6e474" providerId="ADAL" clId="{C48E5F05-DA8D-49A3-8F1A-9809ED3DE947}" dt="2022-07-20T22:33:23.514" v="4680" actId="1076"/>
          <ac:spMkLst>
            <pc:docMk/>
            <pc:sldMk cId="3808901135" sldId="360"/>
            <ac:spMk id="11" creationId="{41F1752D-0D4B-5F3B-2680-AC3E9B746AFA}"/>
          </ac:spMkLst>
        </pc:spChg>
        <pc:spChg chg="add mod">
          <ac:chgData name="Phil Legg" userId="14fe0d20-d4df-486f-abd6-2a0f62d6e474" providerId="ADAL" clId="{C48E5F05-DA8D-49A3-8F1A-9809ED3DE947}" dt="2022-07-20T22:33:19.354" v="4679" actId="1076"/>
          <ac:spMkLst>
            <pc:docMk/>
            <pc:sldMk cId="3808901135" sldId="360"/>
            <ac:spMk id="12" creationId="{AD1C349D-490C-3522-7970-3C92E5AA9B62}"/>
          </ac:spMkLst>
        </pc:spChg>
        <pc:spChg chg="add mod">
          <ac:chgData name="Phil Legg" userId="14fe0d20-d4df-486f-abd6-2a0f62d6e474" providerId="ADAL" clId="{C48E5F05-DA8D-49A3-8F1A-9809ED3DE947}" dt="2022-07-20T22:33:17.809" v="4678" actId="1076"/>
          <ac:spMkLst>
            <pc:docMk/>
            <pc:sldMk cId="3808901135" sldId="360"/>
            <ac:spMk id="13" creationId="{780123D1-9C30-36DC-C81C-11098329F3F2}"/>
          </ac:spMkLst>
        </pc:spChg>
        <pc:spChg chg="add mod">
          <ac:chgData name="Phil Legg" userId="14fe0d20-d4df-486f-abd6-2a0f62d6e474" providerId="ADAL" clId="{C48E5F05-DA8D-49A3-8F1A-9809ED3DE947}" dt="2022-07-20T22:33:15.874" v="4677" actId="1076"/>
          <ac:spMkLst>
            <pc:docMk/>
            <pc:sldMk cId="3808901135" sldId="360"/>
            <ac:spMk id="14" creationId="{8D88EB51-9A5A-73EA-1DF3-3FE8298E64DF}"/>
          </ac:spMkLst>
        </pc:spChg>
      </pc:sldChg>
      <pc:sldChg chg="addSp delSp modSp new mod">
        <pc:chgData name="Phil Legg" userId="14fe0d20-d4df-486f-abd6-2a0f62d6e474" providerId="ADAL" clId="{C48E5F05-DA8D-49A3-8F1A-9809ED3DE947}" dt="2022-07-25T08:17:58.780" v="5831" actId="1076"/>
        <pc:sldMkLst>
          <pc:docMk/>
          <pc:sldMk cId="23711311" sldId="361"/>
        </pc:sldMkLst>
        <pc:spChg chg="mod">
          <ac:chgData name="Phil Legg" userId="14fe0d20-d4df-486f-abd6-2a0f62d6e474" providerId="ADAL" clId="{C48E5F05-DA8D-49A3-8F1A-9809ED3DE947}" dt="2022-07-25T08:09:14.852" v="4723" actId="14100"/>
          <ac:spMkLst>
            <pc:docMk/>
            <pc:sldMk cId="23711311" sldId="361"/>
            <ac:spMk id="2" creationId="{15BCFBD8-1BAE-D126-EDA4-3837A94A6758}"/>
          </ac:spMkLst>
        </pc:spChg>
        <pc:spChg chg="del">
          <ac:chgData name="Phil Legg" userId="14fe0d20-d4df-486f-abd6-2a0f62d6e474" providerId="ADAL" clId="{C48E5F05-DA8D-49A3-8F1A-9809ED3DE947}" dt="2022-07-25T08:08:31.888" v="4685" actId="478"/>
          <ac:spMkLst>
            <pc:docMk/>
            <pc:sldMk cId="23711311" sldId="361"/>
            <ac:spMk id="3" creationId="{F21D67FE-1FE0-BF1E-BE90-48E17044CE9C}"/>
          </ac:spMkLst>
        </pc:spChg>
        <pc:spChg chg="mod">
          <ac:chgData name="Phil Legg" userId="14fe0d20-d4df-486f-abd6-2a0f62d6e474" providerId="ADAL" clId="{C48E5F05-DA8D-49A3-8F1A-9809ED3DE947}" dt="2022-07-25T08:13:41.867" v="5329" actId="20577"/>
          <ac:spMkLst>
            <pc:docMk/>
            <pc:sldMk cId="23711311" sldId="361"/>
            <ac:spMk id="4" creationId="{9BBAF01C-9FB5-ECD5-1290-BAB15FF67712}"/>
          </ac:spMkLst>
        </pc:spChg>
        <pc:picChg chg="add mod">
          <ac:chgData name="Phil Legg" userId="14fe0d20-d4df-486f-abd6-2a0f62d6e474" providerId="ADAL" clId="{C48E5F05-DA8D-49A3-8F1A-9809ED3DE947}" dt="2022-07-25T08:17:58.780" v="5831" actId="1076"/>
          <ac:picMkLst>
            <pc:docMk/>
            <pc:sldMk cId="23711311" sldId="361"/>
            <ac:picMk id="12" creationId="{580C153C-A6DD-DBE2-9279-0E507E8C2CDB}"/>
          </ac:picMkLst>
        </pc:picChg>
        <pc:picChg chg="add mod">
          <ac:chgData name="Phil Legg" userId="14fe0d20-d4df-486f-abd6-2a0f62d6e474" providerId="ADAL" clId="{C48E5F05-DA8D-49A3-8F1A-9809ED3DE947}" dt="2022-07-25T08:08:41.251" v="4686" actId="14100"/>
          <ac:picMkLst>
            <pc:docMk/>
            <pc:sldMk cId="23711311" sldId="361"/>
            <ac:picMk id="1026" creationId="{4ADF4619-DD38-E6F5-572C-7BDB6FFA9F87}"/>
          </ac:picMkLst>
        </pc:picChg>
        <pc:picChg chg="add mod">
          <ac:chgData name="Phil Legg" userId="14fe0d20-d4df-486f-abd6-2a0f62d6e474" providerId="ADAL" clId="{C48E5F05-DA8D-49A3-8F1A-9809ED3DE947}" dt="2022-07-25T08:09:02.076" v="4690" actId="14100"/>
          <ac:picMkLst>
            <pc:docMk/>
            <pc:sldMk cId="23711311" sldId="361"/>
            <ac:picMk id="1028" creationId="{E74B752F-8747-1999-9F69-5A290C109484}"/>
          </ac:picMkLst>
        </pc:picChg>
        <pc:picChg chg="add mod">
          <ac:chgData name="Phil Legg" userId="14fe0d20-d4df-486f-abd6-2a0f62d6e474" providerId="ADAL" clId="{C48E5F05-DA8D-49A3-8F1A-9809ED3DE947}" dt="2022-07-25T08:17:58.780" v="5831" actId="1076"/>
          <ac:picMkLst>
            <pc:docMk/>
            <pc:sldMk cId="23711311" sldId="361"/>
            <ac:picMk id="1030" creationId="{34BB63E6-7981-F462-B188-DEEBFFC91E79}"/>
          </ac:picMkLst>
        </pc:picChg>
        <pc:picChg chg="add mod">
          <ac:chgData name="Phil Legg" userId="14fe0d20-d4df-486f-abd6-2a0f62d6e474" providerId="ADAL" clId="{C48E5F05-DA8D-49A3-8F1A-9809ED3DE947}" dt="2022-07-25T08:17:58.780" v="5831" actId="1076"/>
          <ac:picMkLst>
            <pc:docMk/>
            <pc:sldMk cId="23711311" sldId="361"/>
            <ac:picMk id="1032" creationId="{B1B83BD0-018D-0DF8-C1A3-1E9CEAC37842}"/>
          </ac:picMkLst>
        </pc:picChg>
        <pc:picChg chg="add mod">
          <ac:chgData name="Phil Legg" userId="14fe0d20-d4df-486f-abd6-2a0f62d6e474" providerId="ADAL" clId="{C48E5F05-DA8D-49A3-8F1A-9809ED3DE947}" dt="2022-07-25T08:17:58.780" v="5831" actId="1076"/>
          <ac:picMkLst>
            <pc:docMk/>
            <pc:sldMk cId="23711311" sldId="361"/>
            <ac:picMk id="1034" creationId="{CE5BFB26-F493-B655-FB28-EE560F441B14}"/>
          </ac:picMkLst>
        </pc:picChg>
        <pc:picChg chg="add mod">
          <ac:chgData name="Phil Legg" userId="14fe0d20-d4df-486f-abd6-2a0f62d6e474" providerId="ADAL" clId="{C48E5F05-DA8D-49A3-8F1A-9809ED3DE947}" dt="2022-07-25T08:17:58.780" v="5831" actId="1076"/>
          <ac:picMkLst>
            <pc:docMk/>
            <pc:sldMk cId="23711311" sldId="361"/>
            <ac:picMk id="1036" creationId="{1C3BE570-7251-C472-F980-BF0EF73D8BBE}"/>
          </ac:picMkLst>
        </pc:picChg>
        <pc:picChg chg="add mod">
          <ac:chgData name="Phil Legg" userId="14fe0d20-d4df-486f-abd6-2a0f62d6e474" providerId="ADAL" clId="{C48E5F05-DA8D-49A3-8F1A-9809ED3DE947}" dt="2022-07-25T08:17:58.780" v="5831" actId="1076"/>
          <ac:picMkLst>
            <pc:docMk/>
            <pc:sldMk cId="23711311" sldId="361"/>
            <ac:picMk id="1038" creationId="{CAD33117-D129-95B9-5AAE-49EA06C9F836}"/>
          </ac:picMkLst>
        </pc:picChg>
      </pc:sldChg>
      <pc:sldChg chg="addSp modSp add mod">
        <pc:chgData name="Phil Legg" userId="14fe0d20-d4df-486f-abd6-2a0f62d6e474" providerId="ADAL" clId="{C48E5F05-DA8D-49A3-8F1A-9809ED3DE947}" dt="2022-07-25T08:18:02.013" v="5832"/>
        <pc:sldMkLst>
          <pc:docMk/>
          <pc:sldMk cId="1679369705" sldId="362"/>
        </pc:sldMkLst>
        <pc:spChg chg="mod">
          <ac:chgData name="Phil Legg" userId="14fe0d20-d4df-486f-abd6-2a0f62d6e474" providerId="ADAL" clId="{C48E5F05-DA8D-49A3-8F1A-9809ED3DE947}" dt="2022-07-25T08:16:10.123" v="5809" actId="20577"/>
          <ac:spMkLst>
            <pc:docMk/>
            <pc:sldMk cId="1679369705" sldId="362"/>
            <ac:spMk id="4" creationId="{9BBAF01C-9FB5-ECD5-1290-BAB15FF67712}"/>
          </ac:spMkLst>
        </pc:spChg>
        <pc:picChg chg="add mod">
          <ac:chgData name="Phil Legg" userId="14fe0d20-d4df-486f-abd6-2a0f62d6e474" providerId="ADAL" clId="{C48E5F05-DA8D-49A3-8F1A-9809ED3DE947}" dt="2022-07-25T08:18:02.013" v="5832"/>
          <ac:picMkLst>
            <pc:docMk/>
            <pc:sldMk cId="1679369705" sldId="362"/>
            <ac:picMk id="6" creationId="{8E6183F0-BA17-E42D-3A31-EFE065D68F6F}"/>
          </ac:picMkLst>
        </pc:picChg>
        <pc:picChg chg="add mod">
          <ac:chgData name="Phil Legg" userId="14fe0d20-d4df-486f-abd6-2a0f62d6e474" providerId="ADAL" clId="{C48E5F05-DA8D-49A3-8F1A-9809ED3DE947}" dt="2022-07-25T08:18:02.013" v="5832"/>
          <ac:picMkLst>
            <pc:docMk/>
            <pc:sldMk cId="1679369705" sldId="362"/>
            <ac:picMk id="7" creationId="{EA63F79C-FDD1-288F-AFEB-7683F91F0FEB}"/>
          </ac:picMkLst>
        </pc:picChg>
        <pc:picChg chg="add mod">
          <ac:chgData name="Phil Legg" userId="14fe0d20-d4df-486f-abd6-2a0f62d6e474" providerId="ADAL" clId="{C48E5F05-DA8D-49A3-8F1A-9809ED3DE947}" dt="2022-07-25T08:18:02.013" v="5832"/>
          <ac:picMkLst>
            <pc:docMk/>
            <pc:sldMk cId="1679369705" sldId="362"/>
            <ac:picMk id="8" creationId="{DECAA74D-D1EF-8BBF-C3DE-BA5F0B5CB851}"/>
          </ac:picMkLst>
        </pc:picChg>
        <pc:picChg chg="add mod">
          <ac:chgData name="Phil Legg" userId="14fe0d20-d4df-486f-abd6-2a0f62d6e474" providerId="ADAL" clId="{C48E5F05-DA8D-49A3-8F1A-9809ED3DE947}" dt="2022-07-25T08:18:02.013" v="5832"/>
          <ac:picMkLst>
            <pc:docMk/>
            <pc:sldMk cId="1679369705" sldId="362"/>
            <ac:picMk id="9" creationId="{1E69CF3A-8396-2189-816F-6893B429047A}"/>
          </ac:picMkLst>
        </pc:picChg>
        <pc:picChg chg="add mod">
          <ac:chgData name="Phil Legg" userId="14fe0d20-d4df-486f-abd6-2a0f62d6e474" providerId="ADAL" clId="{C48E5F05-DA8D-49A3-8F1A-9809ED3DE947}" dt="2022-07-25T08:18:02.013" v="5832"/>
          <ac:picMkLst>
            <pc:docMk/>
            <pc:sldMk cId="1679369705" sldId="362"/>
            <ac:picMk id="10" creationId="{1654C482-115F-B600-FB78-9D85B8432AD8}"/>
          </ac:picMkLst>
        </pc:picChg>
        <pc:picChg chg="add mod">
          <ac:chgData name="Phil Legg" userId="14fe0d20-d4df-486f-abd6-2a0f62d6e474" providerId="ADAL" clId="{C48E5F05-DA8D-49A3-8F1A-9809ED3DE947}" dt="2022-07-25T08:18:02.013" v="5832"/>
          <ac:picMkLst>
            <pc:docMk/>
            <pc:sldMk cId="1679369705" sldId="362"/>
            <ac:picMk id="11" creationId="{B7181EAA-0130-4999-8E48-83D96FDED785}"/>
          </ac:picMkLst>
        </pc:picChg>
      </pc:sldChg>
      <pc:sldChg chg="addSp delSp modSp add mod">
        <pc:chgData name="Phil Legg" userId="14fe0d20-d4df-486f-abd6-2a0f62d6e474" providerId="ADAL" clId="{C48E5F05-DA8D-49A3-8F1A-9809ED3DE947}" dt="2022-07-25T09:05:22.946" v="5835" actId="478"/>
        <pc:sldMkLst>
          <pc:docMk/>
          <pc:sldMk cId="3294972249" sldId="363"/>
        </pc:sldMkLst>
        <pc:spChg chg="del">
          <ac:chgData name="Phil Legg" userId="14fe0d20-d4df-486f-abd6-2a0f62d6e474" providerId="ADAL" clId="{C48E5F05-DA8D-49A3-8F1A-9809ED3DE947}" dt="2022-07-25T09:05:19.964" v="5834" actId="478"/>
          <ac:spMkLst>
            <pc:docMk/>
            <pc:sldMk cId="3294972249" sldId="363"/>
            <ac:spMk id="4" creationId="{9BBAF01C-9FB5-ECD5-1290-BAB15FF67712}"/>
          </ac:spMkLst>
        </pc:spChg>
        <pc:spChg chg="add del mod">
          <ac:chgData name="Phil Legg" userId="14fe0d20-d4df-486f-abd6-2a0f62d6e474" providerId="ADAL" clId="{C48E5F05-DA8D-49A3-8F1A-9809ED3DE947}" dt="2022-07-25T09:05:22.946" v="5835" actId="478"/>
          <ac:spMkLst>
            <pc:docMk/>
            <pc:sldMk cId="3294972249" sldId="363"/>
            <ac:spMk id="5" creationId="{08263E6A-A94C-8325-5068-08001305A298}"/>
          </ac:spMkLst>
        </pc:spChg>
      </pc:sldChg>
    </pc:docChg>
  </pc:docChgLst>
  <pc:docChgLst>
    <pc:chgData name="Phil Legg" userId="14fe0d20-d4df-486f-abd6-2a0f62d6e474" providerId="ADAL" clId="{D551ACE0-C0B9-4463-BC81-CED43847FFDE}"/>
    <pc:docChg chg="modSld">
      <pc:chgData name="Phil Legg" userId="14fe0d20-d4df-486f-abd6-2a0f62d6e474" providerId="ADAL" clId="{D551ACE0-C0B9-4463-BC81-CED43847FFDE}" dt="2022-04-10T22:46:37.955" v="33" actId="20577"/>
      <pc:docMkLst>
        <pc:docMk/>
      </pc:docMkLst>
      <pc:sldChg chg="mod modShow">
        <pc:chgData name="Phil Legg" userId="14fe0d20-d4df-486f-abd6-2a0f62d6e474" providerId="ADAL" clId="{D551ACE0-C0B9-4463-BC81-CED43847FFDE}" dt="2022-04-10T22:44:57.583" v="0" actId="729"/>
        <pc:sldMkLst>
          <pc:docMk/>
          <pc:sldMk cId="3226283172" sldId="348"/>
        </pc:sldMkLst>
      </pc:sldChg>
      <pc:sldChg chg="modSp mod">
        <pc:chgData name="Phil Legg" userId="14fe0d20-d4df-486f-abd6-2a0f62d6e474" providerId="ADAL" clId="{D551ACE0-C0B9-4463-BC81-CED43847FFDE}" dt="2022-04-10T22:46:37.955" v="33" actId="20577"/>
        <pc:sldMkLst>
          <pc:docMk/>
          <pc:sldMk cId="907804189" sldId="349"/>
        </pc:sldMkLst>
        <pc:spChg chg="mod">
          <ac:chgData name="Phil Legg" userId="14fe0d20-d4df-486f-abd6-2a0f62d6e474" providerId="ADAL" clId="{D551ACE0-C0B9-4463-BC81-CED43847FFDE}" dt="2022-04-10T22:46:37.955" v="33" actId="20577"/>
          <ac:spMkLst>
            <pc:docMk/>
            <pc:sldMk cId="907804189" sldId="349"/>
            <ac:spMk id="6" creationId="{C32C8777-BC88-412F-8AF1-CD1CCE427E91}"/>
          </ac:spMkLst>
        </pc:spChg>
      </pc:sldChg>
    </pc:docChg>
  </pc:docChgLst>
  <pc:docChgLst>
    <pc:chgData name="Phil Legg" userId="14fe0d20-d4df-486f-abd6-2a0f62d6e474" providerId="ADAL" clId="{FC410466-9508-E74A-9C10-51815F862030}"/>
    <pc:docChg chg="custSel addSld delSld modSld">
      <pc:chgData name="Phil Legg" userId="14fe0d20-d4df-486f-abd6-2a0f62d6e474" providerId="ADAL" clId="{FC410466-9508-E74A-9C10-51815F862030}" dt="2021-01-24T23:05:11.671" v="151" actId="20577"/>
      <pc:docMkLst>
        <pc:docMk/>
      </pc:docMkLst>
      <pc:sldChg chg="delSp modSp mod">
        <pc:chgData name="Phil Legg" userId="14fe0d20-d4df-486f-abd6-2a0f62d6e474" providerId="ADAL" clId="{FC410466-9508-E74A-9C10-51815F862030}" dt="2021-01-24T23:05:11.671" v="151" actId="20577"/>
        <pc:sldMkLst>
          <pc:docMk/>
          <pc:sldMk cId="0" sldId="256"/>
        </pc:sldMkLst>
        <pc:spChg chg="mod">
          <ac:chgData name="Phil Legg" userId="14fe0d20-d4df-486f-abd6-2a0f62d6e474" providerId="ADAL" clId="{FC410466-9508-E74A-9C10-51815F862030}" dt="2021-01-24T23:04:47.823" v="130" actId="20577"/>
          <ac:spMkLst>
            <pc:docMk/>
            <pc:sldMk cId="0" sldId="256"/>
            <ac:spMk id="10" creationId="{6B5179EE-9788-B149-8932-802021E11731}"/>
          </ac:spMkLst>
        </pc:spChg>
        <pc:spChg chg="mod">
          <ac:chgData name="Phil Legg" userId="14fe0d20-d4df-486f-abd6-2a0f62d6e474" providerId="ADAL" clId="{FC410466-9508-E74A-9C10-51815F862030}" dt="2021-01-24T23:05:11.671" v="151" actId="20577"/>
          <ac:spMkLst>
            <pc:docMk/>
            <pc:sldMk cId="0" sldId="256"/>
            <ac:spMk id="13313" creationId="{00000000-0000-0000-0000-000000000000}"/>
          </ac:spMkLst>
        </pc:spChg>
        <pc:picChg chg="del">
          <ac:chgData name="Phil Legg" userId="14fe0d20-d4df-486f-abd6-2a0f62d6e474" providerId="ADAL" clId="{FC410466-9508-E74A-9C10-51815F862030}" dt="2021-01-24T23:04:32.715" v="96" actId="478"/>
          <ac:picMkLst>
            <pc:docMk/>
            <pc:sldMk cId="0" sldId="256"/>
            <ac:picMk id="4" creationId="{73AE7337-19B5-1845-8BA0-2E5E6D6E8827}"/>
          </ac:picMkLst>
        </pc:picChg>
        <pc:picChg chg="del">
          <ac:chgData name="Phil Legg" userId="14fe0d20-d4df-486f-abd6-2a0f62d6e474" providerId="ADAL" clId="{FC410466-9508-E74A-9C10-51815F862030}" dt="2021-01-24T23:04:34.177" v="97" actId="478"/>
          <ac:picMkLst>
            <pc:docMk/>
            <pc:sldMk cId="0" sldId="256"/>
            <ac:picMk id="6" creationId="{D3A78C0A-5C1B-EA4E-82AF-1B3C45A0FD36}"/>
          </ac:picMkLst>
        </pc:picChg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1490184419" sldId="258"/>
        </pc:sldMkLst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3482771849" sldId="262"/>
        </pc:sldMkLst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2986698058" sldId="266"/>
        </pc:sldMkLst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2705468517" sldId="267"/>
        </pc:sldMkLst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3662812556" sldId="279"/>
        </pc:sldMkLst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996112052" sldId="280"/>
        </pc:sldMkLst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2380205431" sldId="281"/>
        </pc:sldMkLst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1009385469" sldId="282"/>
        </pc:sldMkLst>
      </pc:sldChg>
      <pc:sldChg chg="modSp mod">
        <pc:chgData name="Phil Legg" userId="14fe0d20-d4df-486f-abd6-2a0f62d6e474" providerId="ADAL" clId="{FC410466-9508-E74A-9C10-51815F862030}" dt="2021-01-24T23:04:21.608" v="95" actId="20577"/>
        <pc:sldMkLst>
          <pc:docMk/>
          <pc:sldMk cId="4069641154" sldId="286"/>
        </pc:sldMkLst>
        <pc:spChg chg="mod">
          <ac:chgData name="Phil Legg" userId="14fe0d20-d4df-486f-abd6-2a0f62d6e474" providerId="ADAL" clId="{FC410466-9508-E74A-9C10-51815F862030}" dt="2021-01-24T23:04:21.608" v="95" actId="20577"/>
          <ac:spMkLst>
            <pc:docMk/>
            <pc:sldMk cId="4069641154" sldId="286"/>
            <ac:spMk id="6" creationId="{43C6CCAE-1C33-F84D-AAC3-1D7E24709CF8}"/>
          </ac:spMkLst>
        </pc:spChg>
      </pc:sldChg>
      <pc:sldChg chg="modSp mod">
        <pc:chgData name="Phil Legg" userId="14fe0d20-d4df-486f-abd6-2a0f62d6e474" providerId="ADAL" clId="{FC410466-9508-E74A-9C10-51815F862030}" dt="2021-01-24T23:03:47.559" v="35" actId="20577"/>
        <pc:sldMkLst>
          <pc:docMk/>
          <pc:sldMk cId="4079229736" sldId="339"/>
        </pc:sldMkLst>
        <pc:spChg chg="mod">
          <ac:chgData name="Phil Legg" userId="14fe0d20-d4df-486f-abd6-2a0f62d6e474" providerId="ADAL" clId="{FC410466-9508-E74A-9C10-51815F862030}" dt="2021-01-24T23:03:47.559" v="35" actId="20577"/>
          <ac:spMkLst>
            <pc:docMk/>
            <pc:sldMk cId="4079229736" sldId="339"/>
            <ac:spMk id="2" creationId="{99D34690-C605-BD4C-9C81-BA910E278881}"/>
          </ac:spMkLst>
        </pc:spChg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3753972471" sldId="340"/>
        </pc:sldMkLst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157073379" sldId="341"/>
        </pc:sldMkLst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4126670217" sldId="342"/>
        </pc:sldMkLst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1160431859" sldId="343"/>
        </pc:sldMkLst>
      </pc:sldChg>
      <pc:sldChg chg="del">
        <pc:chgData name="Phil Legg" userId="14fe0d20-d4df-486f-abd6-2a0f62d6e474" providerId="ADAL" clId="{FC410466-9508-E74A-9C10-51815F862030}" dt="2021-01-24T23:04:57.634" v="131" actId="2696"/>
        <pc:sldMkLst>
          <pc:docMk/>
          <pc:sldMk cId="2544943588" sldId="344"/>
        </pc:sldMkLst>
      </pc:sldChg>
      <pc:sldChg chg="addSp delSp modSp new mod modClrScheme chgLayout">
        <pc:chgData name="Phil Legg" userId="14fe0d20-d4df-486f-abd6-2a0f62d6e474" providerId="ADAL" clId="{FC410466-9508-E74A-9C10-51815F862030}" dt="2021-01-24T23:05:04.354" v="133" actId="700"/>
        <pc:sldMkLst>
          <pc:docMk/>
          <pc:sldMk cId="645178619" sldId="346"/>
        </pc:sldMkLst>
        <pc:spChg chg="del mod ord">
          <ac:chgData name="Phil Legg" userId="14fe0d20-d4df-486f-abd6-2a0f62d6e474" providerId="ADAL" clId="{FC410466-9508-E74A-9C10-51815F862030}" dt="2021-01-24T23:05:04.354" v="133" actId="700"/>
          <ac:spMkLst>
            <pc:docMk/>
            <pc:sldMk cId="645178619" sldId="346"/>
            <ac:spMk id="2" creationId="{E5160699-386B-644A-97F4-61FFF9C9F2ED}"/>
          </ac:spMkLst>
        </pc:spChg>
        <pc:spChg chg="del mod ord">
          <ac:chgData name="Phil Legg" userId="14fe0d20-d4df-486f-abd6-2a0f62d6e474" providerId="ADAL" clId="{FC410466-9508-E74A-9C10-51815F862030}" dt="2021-01-24T23:05:04.354" v="133" actId="700"/>
          <ac:spMkLst>
            <pc:docMk/>
            <pc:sldMk cId="645178619" sldId="346"/>
            <ac:spMk id="3" creationId="{B4C5AF35-1E3B-534B-89F7-02554C1B6456}"/>
          </ac:spMkLst>
        </pc:spChg>
        <pc:spChg chg="add mod ord">
          <ac:chgData name="Phil Legg" userId="14fe0d20-d4df-486f-abd6-2a0f62d6e474" providerId="ADAL" clId="{FC410466-9508-E74A-9C10-51815F862030}" dt="2021-01-24T23:05:04.354" v="133" actId="700"/>
          <ac:spMkLst>
            <pc:docMk/>
            <pc:sldMk cId="645178619" sldId="346"/>
            <ac:spMk id="4" creationId="{379DBA47-8534-BB48-977D-DB7F35442E07}"/>
          </ac:spMkLst>
        </pc:spChg>
        <pc:spChg chg="add mod ord">
          <ac:chgData name="Phil Legg" userId="14fe0d20-d4df-486f-abd6-2a0f62d6e474" providerId="ADAL" clId="{FC410466-9508-E74A-9C10-51815F862030}" dt="2021-01-24T23:05:04.354" v="133" actId="700"/>
          <ac:spMkLst>
            <pc:docMk/>
            <pc:sldMk cId="645178619" sldId="346"/>
            <ac:spMk id="5" creationId="{DC898D4B-4C47-9A41-ADA3-B08342317C61}"/>
          </ac:spMkLst>
        </pc:spChg>
      </pc:sldChg>
    </pc:docChg>
  </pc:docChgLst>
  <pc:docChgLst>
    <pc:chgData name="Phil Legg" userId="14fe0d20-d4df-486f-abd6-2a0f62d6e474" providerId="ADAL" clId="{558633C5-79F5-4E44-9ADF-07D5FCC20D6A}"/>
    <pc:docChg chg="undo modSld">
      <pc:chgData name="Phil Legg" userId="14fe0d20-d4df-486f-abd6-2a0f62d6e474" providerId="ADAL" clId="{558633C5-79F5-4E44-9ADF-07D5FCC20D6A}" dt="2021-01-14T12:31:48.691" v="4"/>
      <pc:docMkLst>
        <pc:docMk/>
      </pc:docMkLst>
      <pc:sldChg chg="addSp delSp modSp mod">
        <pc:chgData name="Phil Legg" userId="14fe0d20-d4df-486f-abd6-2a0f62d6e474" providerId="ADAL" clId="{558633C5-79F5-4E44-9ADF-07D5FCC20D6A}" dt="2021-01-14T12:31:48.691" v="4"/>
        <pc:sldMkLst>
          <pc:docMk/>
          <pc:sldMk cId="4069641154" sldId="286"/>
        </pc:sldMkLst>
        <pc:picChg chg="add del mod">
          <ac:chgData name="Phil Legg" userId="14fe0d20-d4df-486f-abd6-2a0f62d6e474" providerId="ADAL" clId="{558633C5-79F5-4E44-9ADF-07D5FCC20D6A}" dt="2021-01-14T12:31:48.691" v="4"/>
          <ac:picMkLst>
            <pc:docMk/>
            <pc:sldMk cId="4069641154" sldId="286"/>
            <ac:picMk id="3" creationId="{26AF5901-2B43-6544-B539-B049CB38D004}"/>
          </ac:picMkLst>
        </pc:picChg>
      </pc:sldChg>
    </pc:docChg>
  </pc:docChgLst>
  <pc:docChgLst>
    <pc:chgData name="Phil Legg" userId="14fe0d20-d4df-486f-abd6-2a0f62d6e474" providerId="ADAL" clId="{D7E8072B-39CC-45C9-B54F-C17287CF7D9C}"/>
    <pc:docChg chg="undo redo custSel addSld delSld modSld sldOrd modMainMaster">
      <pc:chgData name="Phil Legg" userId="14fe0d20-d4df-486f-abd6-2a0f62d6e474" providerId="ADAL" clId="{D7E8072B-39CC-45C9-B54F-C17287CF7D9C}" dt="2021-06-17T11:38:30.537" v="9183" actId="478"/>
      <pc:docMkLst>
        <pc:docMk/>
      </pc:docMkLst>
      <pc:sldChg chg="addSp delSp modSp mod">
        <pc:chgData name="Phil Legg" userId="14fe0d20-d4df-486f-abd6-2a0f62d6e474" providerId="ADAL" clId="{D7E8072B-39CC-45C9-B54F-C17287CF7D9C}" dt="2021-06-08T13:37:51.145" v="3195" actId="20577"/>
        <pc:sldMkLst>
          <pc:docMk/>
          <pc:sldMk cId="0" sldId="256"/>
        </pc:sldMkLst>
        <pc:spChg chg="mod">
          <ac:chgData name="Phil Legg" userId="14fe0d20-d4df-486f-abd6-2a0f62d6e474" providerId="ADAL" clId="{D7E8072B-39CC-45C9-B54F-C17287CF7D9C}" dt="2021-05-28T12:01:17.553" v="33" actId="20577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Phil Legg" userId="14fe0d20-d4df-486f-abd6-2a0f62d6e474" providerId="ADAL" clId="{D7E8072B-39CC-45C9-B54F-C17287CF7D9C}" dt="2021-06-08T12:17:29.387" v="1050" actId="478"/>
          <ac:spMkLst>
            <pc:docMk/>
            <pc:sldMk cId="0" sldId="256"/>
            <ac:spMk id="3" creationId="{2F81CFC5-07DB-44C1-8EE5-76C81FF7D71C}"/>
          </ac:spMkLst>
        </pc:spChg>
        <pc:spChg chg="add del mod">
          <ac:chgData name="Phil Legg" userId="14fe0d20-d4df-486f-abd6-2a0f62d6e474" providerId="ADAL" clId="{D7E8072B-39CC-45C9-B54F-C17287CF7D9C}" dt="2021-06-08T12:17:43.684" v="1053" actId="478"/>
          <ac:spMkLst>
            <pc:docMk/>
            <pc:sldMk cId="0" sldId="256"/>
            <ac:spMk id="4" creationId="{4D6215E6-D43A-4351-9A08-1C387F552C62}"/>
          </ac:spMkLst>
        </pc:spChg>
        <pc:spChg chg="mod">
          <ac:chgData name="Phil Legg" userId="14fe0d20-d4df-486f-abd6-2a0f62d6e474" providerId="ADAL" clId="{D7E8072B-39CC-45C9-B54F-C17287CF7D9C}" dt="2021-06-08T12:17:12.214" v="1047"/>
          <ac:spMkLst>
            <pc:docMk/>
            <pc:sldMk cId="0" sldId="256"/>
            <ac:spMk id="9" creationId="{EEC5AFCD-B549-4109-97F0-0C9598877810}"/>
          </ac:spMkLst>
        </pc:spChg>
        <pc:spChg chg="del mod">
          <ac:chgData name="Phil Legg" userId="14fe0d20-d4df-486f-abd6-2a0f62d6e474" providerId="ADAL" clId="{D7E8072B-39CC-45C9-B54F-C17287CF7D9C}" dt="2021-06-08T12:17:05.938" v="1046" actId="478"/>
          <ac:spMkLst>
            <pc:docMk/>
            <pc:sldMk cId="0" sldId="256"/>
            <ac:spMk id="10" creationId="{6B5179EE-9788-B149-8932-802021E11731}"/>
          </ac:spMkLst>
        </pc:spChg>
        <pc:spChg chg="mod">
          <ac:chgData name="Phil Legg" userId="14fe0d20-d4df-486f-abd6-2a0f62d6e474" providerId="ADAL" clId="{D7E8072B-39CC-45C9-B54F-C17287CF7D9C}" dt="2021-05-28T12:00:36.878" v="0"/>
          <ac:spMkLst>
            <pc:docMk/>
            <pc:sldMk cId="0" sldId="256"/>
            <ac:spMk id="12" creationId="{418C81EE-46E4-4871-BAC3-42FCEFF218D7}"/>
          </ac:spMkLst>
        </pc:spChg>
        <pc:spChg chg="mod">
          <ac:chgData name="Phil Legg" userId="14fe0d20-d4df-486f-abd6-2a0f62d6e474" providerId="ADAL" clId="{D7E8072B-39CC-45C9-B54F-C17287CF7D9C}" dt="2021-06-08T12:17:12.214" v="1047"/>
          <ac:spMkLst>
            <pc:docMk/>
            <pc:sldMk cId="0" sldId="256"/>
            <ac:spMk id="13" creationId="{8B42B19E-820F-4048-AA5C-288229209A76}"/>
          </ac:spMkLst>
        </pc:spChg>
        <pc:spChg chg="mod">
          <ac:chgData name="Phil Legg" userId="14fe0d20-d4df-486f-abd6-2a0f62d6e474" providerId="ADAL" clId="{D7E8072B-39CC-45C9-B54F-C17287CF7D9C}" dt="2021-06-08T13:37:51.145" v="3195" actId="20577"/>
          <ac:spMkLst>
            <pc:docMk/>
            <pc:sldMk cId="0" sldId="256"/>
            <ac:spMk id="13313" creationId="{00000000-0000-0000-0000-000000000000}"/>
          </ac:spMkLst>
        </pc:spChg>
        <pc:spChg chg="del">
          <ac:chgData name="Phil Legg" userId="14fe0d20-d4df-486f-abd6-2a0f62d6e474" providerId="ADAL" clId="{D7E8072B-39CC-45C9-B54F-C17287CF7D9C}" dt="2021-06-08T12:17:27.405" v="1049" actId="478"/>
          <ac:spMkLst>
            <pc:docMk/>
            <pc:sldMk cId="0" sldId="256"/>
            <ac:spMk id="13314" creationId="{00000000-0000-0000-0000-000000000000}"/>
          </ac:spMkLst>
        </pc:spChg>
        <pc:spChg chg="mod">
          <ac:chgData name="Phil Legg" userId="14fe0d20-d4df-486f-abd6-2a0f62d6e474" providerId="ADAL" clId="{D7E8072B-39CC-45C9-B54F-C17287CF7D9C}" dt="2021-06-08T12:18:27.995" v="1097" actId="20577"/>
          <ac:spMkLst>
            <pc:docMk/>
            <pc:sldMk cId="0" sldId="256"/>
            <ac:spMk id="13315" creationId="{00000000-0000-0000-0000-000000000000}"/>
          </ac:spMkLst>
        </pc:spChg>
        <pc:spChg chg="del mod">
          <ac:chgData name="Phil Legg" userId="14fe0d20-d4df-486f-abd6-2a0f62d6e474" providerId="ADAL" clId="{D7E8072B-39CC-45C9-B54F-C17287CF7D9C}" dt="2021-06-08T12:17:42.082" v="1052" actId="478"/>
          <ac:spMkLst>
            <pc:docMk/>
            <pc:sldMk cId="0" sldId="256"/>
            <ac:spMk id="13316" creationId="{00000000-0000-0000-0000-000000000000}"/>
          </ac:spMkLst>
        </pc:spChg>
        <pc:grpChg chg="add mod">
          <ac:chgData name="Phil Legg" userId="14fe0d20-d4df-486f-abd6-2a0f62d6e474" providerId="ADAL" clId="{D7E8072B-39CC-45C9-B54F-C17287CF7D9C}" dt="2021-06-08T12:17:12.214" v="1047"/>
          <ac:grpSpMkLst>
            <pc:docMk/>
            <pc:sldMk cId="0" sldId="256"/>
            <ac:grpSpMk id="8" creationId="{48DB5E73-A565-4BD7-8568-7B11179261B5}"/>
          </ac:grpSpMkLst>
        </pc:grpChg>
        <pc:grpChg chg="add del mod">
          <ac:chgData name="Phil Legg" userId="14fe0d20-d4df-486f-abd6-2a0f62d6e474" providerId="ADAL" clId="{D7E8072B-39CC-45C9-B54F-C17287CF7D9C}" dt="2021-05-28T12:05:59.553" v="143" actId="478"/>
          <ac:grpSpMkLst>
            <pc:docMk/>
            <pc:sldMk cId="0" sldId="256"/>
            <ac:grpSpMk id="11" creationId="{22C63348-0F43-40CA-B977-63CC3B37128B}"/>
          </ac:grpSpMkLst>
        </pc:grpChg>
        <pc:picChg chg="del">
          <ac:chgData name="Phil Legg" userId="14fe0d20-d4df-486f-abd6-2a0f62d6e474" providerId="ADAL" clId="{D7E8072B-39CC-45C9-B54F-C17287CF7D9C}" dt="2021-05-28T12:00:40.610" v="1" actId="478"/>
          <ac:picMkLst>
            <pc:docMk/>
            <pc:sldMk cId="0" sldId="256"/>
            <ac:picMk id="7" creationId="{3AD8D3DE-4DEB-EE4E-B471-C8F878EEEFDD}"/>
          </ac:picMkLst>
        </pc:picChg>
        <pc:picChg chg="del">
          <ac:chgData name="Phil Legg" userId="14fe0d20-d4df-486f-abd6-2a0f62d6e474" providerId="ADAL" clId="{D7E8072B-39CC-45C9-B54F-C17287CF7D9C}" dt="2021-05-28T12:00:40.610" v="1" actId="478"/>
          <ac:picMkLst>
            <pc:docMk/>
            <pc:sldMk cId="0" sldId="256"/>
            <ac:picMk id="9" creationId="{CAE2FAC7-2C21-4343-844E-058AE23BD7A4}"/>
          </ac:picMkLst>
        </pc:picChg>
        <pc:picChg chg="mod">
          <ac:chgData name="Phil Legg" userId="14fe0d20-d4df-486f-abd6-2a0f62d6e474" providerId="ADAL" clId="{D7E8072B-39CC-45C9-B54F-C17287CF7D9C}" dt="2021-06-08T12:17:12.214" v="1047"/>
          <ac:picMkLst>
            <pc:docMk/>
            <pc:sldMk cId="0" sldId="256"/>
            <ac:picMk id="11" creationId="{CED3D121-156C-4783-8A88-E29211DCEC8E}"/>
          </ac:picMkLst>
        </pc:picChg>
        <pc:picChg chg="mod">
          <ac:chgData name="Phil Legg" userId="14fe0d20-d4df-486f-abd6-2a0f62d6e474" providerId="ADAL" clId="{D7E8072B-39CC-45C9-B54F-C17287CF7D9C}" dt="2021-06-08T12:17:12.214" v="1047"/>
          <ac:picMkLst>
            <pc:docMk/>
            <pc:sldMk cId="0" sldId="256"/>
            <ac:picMk id="12" creationId="{BD692B07-95C4-44D8-A5F4-094B8E5F7887}"/>
          </ac:picMkLst>
        </pc:picChg>
        <pc:picChg chg="mod">
          <ac:chgData name="Phil Legg" userId="14fe0d20-d4df-486f-abd6-2a0f62d6e474" providerId="ADAL" clId="{D7E8072B-39CC-45C9-B54F-C17287CF7D9C}" dt="2021-05-28T12:00:36.878" v="0"/>
          <ac:picMkLst>
            <pc:docMk/>
            <pc:sldMk cId="0" sldId="256"/>
            <ac:picMk id="13" creationId="{F4DB24F7-31CB-44AE-8450-D250A083450A}"/>
          </ac:picMkLst>
        </pc:picChg>
      </pc:sldChg>
      <pc:sldChg chg="del">
        <pc:chgData name="Phil Legg" userId="14fe0d20-d4df-486f-abd6-2a0f62d6e474" providerId="ADAL" clId="{D7E8072B-39CC-45C9-B54F-C17287CF7D9C}" dt="2021-06-08T13:57:20.031" v="3237" actId="47"/>
        <pc:sldMkLst>
          <pc:docMk/>
          <pc:sldMk cId="1755936509" sldId="287"/>
        </pc:sldMkLst>
      </pc:sldChg>
      <pc:sldChg chg="del">
        <pc:chgData name="Phil Legg" userId="14fe0d20-d4df-486f-abd6-2a0f62d6e474" providerId="ADAL" clId="{D7E8072B-39CC-45C9-B54F-C17287CF7D9C}" dt="2021-05-28T12:06:52.255" v="145" actId="47"/>
        <pc:sldMkLst>
          <pc:docMk/>
          <pc:sldMk cId="4272855137" sldId="288"/>
        </pc:sldMkLst>
      </pc:sldChg>
      <pc:sldChg chg="add">
        <pc:chgData name="Phil Legg" userId="14fe0d20-d4df-486f-abd6-2a0f62d6e474" providerId="ADAL" clId="{D7E8072B-39CC-45C9-B54F-C17287CF7D9C}" dt="2021-06-08T12:23:47.590" v="1108"/>
        <pc:sldMkLst>
          <pc:docMk/>
          <pc:sldMk cId="2273330691" sldId="339"/>
        </pc:sldMkLst>
      </pc:sldChg>
      <pc:sldChg chg="addSp delSp modSp del mod">
        <pc:chgData name="Phil Legg" userId="14fe0d20-d4df-486f-abd6-2a0f62d6e474" providerId="ADAL" clId="{D7E8072B-39CC-45C9-B54F-C17287CF7D9C}" dt="2021-06-08T12:23:45.644" v="1107" actId="2696"/>
        <pc:sldMkLst>
          <pc:docMk/>
          <pc:sldMk cId="4079229736" sldId="339"/>
        </pc:sldMkLst>
        <pc:picChg chg="del mod">
          <ac:chgData name="Phil Legg" userId="14fe0d20-d4df-486f-abd6-2a0f62d6e474" providerId="ADAL" clId="{D7E8072B-39CC-45C9-B54F-C17287CF7D9C}" dt="2021-06-08T12:18:58.209" v="1102" actId="478"/>
          <ac:picMkLst>
            <pc:docMk/>
            <pc:sldMk cId="4079229736" sldId="339"/>
            <ac:picMk id="4" creationId="{AC1572E1-4B5A-F14B-9C5B-B62FAD762BC8}"/>
          </ac:picMkLst>
        </pc:picChg>
        <pc:picChg chg="add mod">
          <ac:chgData name="Phil Legg" userId="14fe0d20-d4df-486f-abd6-2a0f62d6e474" providerId="ADAL" clId="{D7E8072B-39CC-45C9-B54F-C17287CF7D9C}" dt="2021-06-08T12:22:26.274" v="1105" actId="962"/>
          <ac:picMkLst>
            <pc:docMk/>
            <pc:sldMk cId="4079229736" sldId="339"/>
            <ac:picMk id="5" creationId="{15D69E8D-A1D1-4A7B-AC2C-2B19AB99C0B1}"/>
          </ac:picMkLst>
        </pc:picChg>
        <pc:picChg chg="del mod">
          <ac:chgData name="Phil Legg" userId="14fe0d20-d4df-486f-abd6-2a0f62d6e474" providerId="ADAL" clId="{D7E8072B-39CC-45C9-B54F-C17287CF7D9C}" dt="2021-06-08T12:18:57.818" v="1101" actId="478"/>
          <ac:picMkLst>
            <pc:docMk/>
            <pc:sldMk cId="4079229736" sldId="339"/>
            <ac:picMk id="6" creationId="{1A58CD7E-D830-AE41-91BB-74B4CC736BBC}"/>
          </ac:picMkLst>
        </pc:picChg>
        <pc:picChg chg="del mod">
          <ac:chgData name="Phil Legg" userId="14fe0d20-d4df-486f-abd6-2a0f62d6e474" providerId="ADAL" clId="{D7E8072B-39CC-45C9-B54F-C17287CF7D9C}" dt="2021-06-08T12:18:57.290" v="1100" actId="478"/>
          <ac:picMkLst>
            <pc:docMk/>
            <pc:sldMk cId="4079229736" sldId="339"/>
            <ac:picMk id="8" creationId="{2F0D7C44-64DB-A640-A3F6-4D4A749C48DB}"/>
          </ac:picMkLst>
        </pc:picChg>
        <pc:picChg chg="del mod">
          <ac:chgData name="Phil Legg" userId="14fe0d20-d4df-486f-abd6-2a0f62d6e474" providerId="ADAL" clId="{D7E8072B-39CC-45C9-B54F-C17287CF7D9C}" dt="2021-06-08T12:18:56.715" v="1099" actId="478"/>
          <ac:picMkLst>
            <pc:docMk/>
            <pc:sldMk cId="4079229736" sldId="339"/>
            <ac:picMk id="10" creationId="{19636932-212C-7E45-A9D7-C0421C91C49D}"/>
          </ac:picMkLst>
        </pc:picChg>
      </pc:sldChg>
      <pc:sldChg chg="addSp modSp mod">
        <pc:chgData name="Phil Legg" userId="14fe0d20-d4df-486f-abd6-2a0f62d6e474" providerId="ADAL" clId="{D7E8072B-39CC-45C9-B54F-C17287CF7D9C}" dt="2021-06-16T12:11:27.228" v="7117" actId="1076"/>
        <pc:sldMkLst>
          <pc:docMk/>
          <pc:sldMk cId="3126718331" sldId="345"/>
        </pc:sldMkLst>
        <pc:spChg chg="mod">
          <ac:chgData name="Phil Legg" userId="14fe0d20-d4df-486f-abd6-2a0f62d6e474" providerId="ADAL" clId="{D7E8072B-39CC-45C9-B54F-C17287CF7D9C}" dt="2021-06-16T12:11:20.532" v="7115" actId="1076"/>
          <ac:spMkLst>
            <pc:docMk/>
            <pc:sldMk cId="3126718331" sldId="345"/>
            <ac:spMk id="6" creationId="{43C6CCAE-1C33-F84D-AAC3-1D7E24709CF8}"/>
          </ac:spMkLst>
        </pc:spChg>
        <pc:spChg chg="add mod">
          <ac:chgData name="Phil Legg" userId="14fe0d20-d4df-486f-abd6-2a0f62d6e474" providerId="ADAL" clId="{D7E8072B-39CC-45C9-B54F-C17287CF7D9C}" dt="2021-06-16T12:11:27.228" v="7117" actId="1076"/>
          <ac:spMkLst>
            <pc:docMk/>
            <pc:sldMk cId="3126718331" sldId="345"/>
            <ac:spMk id="11" creationId="{01428335-CA4C-46D2-8FF8-27FEF93827CD}"/>
          </ac:spMkLst>
        </pc:spChg>
        <pc:picChg chg="mod">
          <ac:chgData name="Phil Legg" userId="14fe0d20-d4df-486f-abd6-2a0f62d6e474" providerId="ADAL" clId="{D7E8072B-39CC-45C9-B54F-C17287CF7D9C}" dt="2021-06-16T12:11:20.532" v="7115" actId="1076"/>
          <ac:picMkLst>
            <pc:docMk/>
            <pc:sldMk cId="3126718331" sldId="345"/>
            <ac:picMk id="8" creationId="{926DE784-8DCC-F740-87CB-7B3987F5011F}"/>
          </ac:picMkLst>
        </pc:picChg>
      </pc:sldChg>
      <pc:sldChg chg="modSp mod modAnim">
        <pc:chgData name="Phil Legg" userId="14fe0d20-d4df-486f-abd6-2a0f62d6e474" providerId="ADAL" clId="{D7E8072B-39CC-45C9-B54F-C17287CF7D9C}" dt="2021-06-16T19:04:05.949" v="8494"/>
        <pc:sldMkLst>
          <pc:docMk/>
          <pc:sldMk cId="645178619" sldId="346"/>
        </pc:sldMkLst>
        <pc:spChg chg="mod">
          <ac:chgData name="Phil Legg" userId="14fe0d20-d4df-486f-abd6-2a0f62d6e474" providerId="ADAL" clId="{D7E8072B-39CC-45C9-B54F-C17287CF7D9C}" dt="2021-06-16T11:48:59.898" v="5915" actId="207"/>
          <ac:spMkLst>
            <pc:docMk/>
            <pc:sldMk cId="645178619" sldId="346"/>
            <ac:spMk id="5" creationId="{DC898D4B-4C47-9A41-ADA3-B08342317C61}"/>
          </ac:spMkLst>
        </pc:spChg>
      </pc:sldChg>
      <pc:sldChg chg="modSp add del mod">
        <pc:chgData name="Phil Legg" userId="14fe0d20-d4df-486f-abd6-2a0f62d6e474" providerId="ADAL" clId="{D7E8072B-39CC-45C9-B54F-C17287CF7D9C}" dt="2021-06-08T12:22:37.724" v="1106" actId="47"/>
        <pc:sldMkLst>
          <pc:docMk/>
          <pc:sldMk cId="1799915383" sldId="347"/>
        </pc:sldMkLst>
        <pc:spChg chg="mod">
          <ac:chgData name="Phil Legg" userId="14fe0d20-d4df-486f-abd6-2a0f62d6e474" providerId="ADAL" clId="{D7E8072B-39CC-45C9-B54F-C17287CF7D9C}" dt="2021-05-28T12:08:37.091" v="184" actId="20577"/>
          <ac:spMkLst>
            <pc:docMk/>
            <pc:sldMk cId="1799915383" sldId="347"/>
            <ac:spMk id="13313" creationId="{00000000-0000-0000-0000-000000000000}"/>
          </ac:spMkLst>
        </pc:spChg>
      </pc:sldChg>
      <pc:sldChg chg="add">
        <pc:chgData name="Phil Legg" userId="14fe0d20-d4df-486f-abd6-2a0f62d6e474" providerId="ADAL" clId="{D7E8072B-39CC-45C9-B54F-C17287CF7D9C}" dt="2021-06-08T13:13:15.254" v="3117"/>
        <pc:sldMkLst>
          <pc:docMk/>
          <pc:sldMk cId="3925280015" sldId="347"/>
        </pc:sldMkLst>
      </pc:sldChg>
      <pc:sldChg chg="addSp delSp modSp add mod">
        <pc:chgData name="Phil Legg" userId="14fe0d20-d4df-486f-abd6-2a0f62d6e474" providerId="ADAL" clId="{D7E8072B-39CC-45C9-B54F-C17287CF7D9C}" dt="2021-06-16T10:56:21.137" v="3615" actId="20577"/>
        <pc:sldMkLst>
          <pc:docMk/>
          <pc:sldMk cId="108090747" sldId="348"/>
        </pc:sldMkLst>
        <pc:spChg chg="mod">
          <ac:chgData name="Phil Legg" userId="14fe0d20-d4df-486f-abd6-2a0f62d6e474" providerId="ADAL" clId="{D7E8072B-39CC-45C9-B54F-C17287CF7D9C}" dt="2021-06-16T10:56:21.137" v="3615" actId="20577"/>
          <ac:spMkLst>
            <pc:docMk/>
            <pc:sldMk cId="108090747" sldId="348"/>
            <ac:spMk id="5" creationId="{DC898D4B-4C47-9A41-ADA3-B08342317C61}"/>
          </ac:spMkLst>
        </pc:spChg>
        <pc:picChg chg="add mod">
          <ac:chgData name="Phil Legg" userId="14fe0d20-d4df-486f-abd6-2a0f62d6e474" providerId="ADAL" clId="{D7E8072B-39CC-45C9-B54F-C17287CF7D9C}" dt="2021-06-16T10:51:30.085" v="3358" actId="1076"/>
          <ac:picMkLst>
            <pc:docMk/>
            <pc:sldMk cId="108090747" sldId="348"/>
            <ac:picMk id="1026" creationId="{89A0CF67-89AF-450E-B9DC-D3B78A2F2DFC}"/>
          </ac:picMkLst>
        </pc:picChg>
        <pc:picChg chg="add del mod">
          <ac:chgData name="Phil Legg" userId="14fe0d20-d4df-486f-abd6-2a0f62d6e474" providerId="ADAL" clId="{D7E8072B-39CC-45C9-B54F-C17287CF7D9C}" dt="2021-05-28T12:11:12.946" v="283" actId="478"/>
          <ac:picMkLst>
            <pc:docMk/>
            <pc:sldMk cId="108090747" sldId="348"/>
            <ac:picMk id="1028" creationId="{4B297E6D-B8D6-48F9-A917-30220FF59F1C}"/>
          </ac:picMkLst>
        </pc:picChg>
        <pc:picChg chg="add mod">
          <ac:chgData name="Phil Legg" userId="14fe0d20-d4df-486f-abd6-2a0f62d6e474" providerId="ADAL" clId="{D7E8072B-39CC-45C9-B54F-C17287CF7D9C}" dt="2021-06-16T10:51:30.085" v="3358" actId="1076"/>
          <ac:picMkLst>
            <pc:docMk/>
            <pc:sldMk cId="108090747" sldId="348"/>
            <ac:picMk id="1030" creationId="{F0FC7112-9378-4D48-A793-1ECBE9A33009}"/>
          </ac:picMkLst>
        </pc:picChg>
        <pc:picChg chg="add mod">
          <ac:chgData name="Phil Legg" userId="14fe0d20-d4df-486f-abd6-2a0f62d6e474" providerId="ADAL" clId="{D7E8072B-39CC-45C9-B54F-C17287CF7D9C}" dt="2021-06-16T10:51:30.085" v="3358" actId="1076"/>
          <ac:picMkLst>
            <pc:docMk/>
            <pc:sldMk cId="108090747" sldId="348"/>
            <ac:picMk id="1032" creationId="{E7887E5D-CCAA-438E-A81B-76B7C50A959D}"/>
          </ac:picMkLst>
        </pc:picChg>
        <pc:picChg chg="add del">
          <ac:chgData name="Phil Legg" userId="14fe0d20-d4df-486f-abd6-2a0f62d6e474" providerId="ADAL" clId="{D7E8072B-39CC-45C9-B54F-C17287CF7D9C}" dt="2021-05-28T12:12:28.615" v="292" actId="478"/>
          <ac:picMkLst>
            <pc:docMk/>
            <pc:sldMk cId="108090747" sldId="348"/>
            <ac:picMk id="1034" creationId="{7D771886-D01D-4CBB-805C-DB840F7D8A4A}"/>
          </ac:picMkLst>
        </pc:picChg>
        <pc:picChg chg="add mod">
          <ac:chgData name="Phil Legg" userId="14fe0d20-d4df-486f-abd6-2a0f62d6e474" providerId="ADAL" clId="{D7E8072B-39CC-45C9-B54F-C17287CF7D9C}" dt="2021-06-16T10:51:30.085" v="3358" actId="1076"/>
          <ac:picMkLst>
            <pc:docMk/>
            <pc:sldMk cId="108090747" sldId="348"/>
            <ac:picMk id="1036" creationId="{2850DD37-F815-40E2-9DE9-D136512F8764}"/>
          </ac:picMkLst>
        </pc:picChg>
        <pc:picChg chg="add mod">
          <ac:chgData name="Phil Legg" userId="14fe0d20-d4df-486f-abd6-2a0f62d6e474" providerId="ADAL" clId="{D7E8072B-39CC-45C9-B54F-C17287CF7D9C}" dt="2021-06-16T10:51:30.085" v="3358" actId="1076"/>
          <ac:picMkLst>
            <pc:docMk/>
            <pc:sldMk cId="108090747" sldId="348"/>
            <ac:picMk id="1038" creationId="{FCB9D300-6747-4AB4-8F84-DB5DD0382EAA}"/>
          </ac:picMkLst>
        </pc:picChg>
      </pc:sldChg>
      <pc:sldChg chg="addSp delSp modSp add mod">
        <pc:chgData name="Phil Legg" userId="14fe0d20-d4df-486f-abd6-2a0f62d6e474" providerId="ADAL" clId="{D7E8072B-39CC-45C9-B54F-C17287CF7D9C}" dt="2021-06-16T10:45:00.060" v="3353" actId="114"/>
        <pc:sldMkLst>
          <pc:docMk/>
          <pc:sldMk cId="2825043213" sldId="349"/>
        </pc:sldMkLst>
        <pc:spChg chg="mod">
          <ac:chgData name="Phil Legg" userId="14fe0d20-d4df-486f-abd6-2a0f62d6e474" providerId="ADAL" clId="{D7E8072B-39CC-45C9-B54F-C17287CF7D9C}" dt="2021-06-16T10:45:00.060" v="3353" actId="114"/>
          <ac:spMkLst>
            <pc:docMk/>
            <pc:sldMk cId="2825043213" sldId="349"/>
            <ac:spMk id="5" creationId="{DC898D4B-4C47-9A41-ADA3-B08342317C61}"/>
          </ac:spMkLst>
        </pc:spChg>
        <pc:spChg chg="add mod">
          <ac:chgData name="Phil Legg" userId="14fe0d20-d4df-486f-abd6-2a0f62d6e474" providerId="ADAL" clId="{D7E8072B-39CC-45C9-B54F-C17287CF7D9C}" dt="2021-06-16T10:44:48.792" v="3351" actId="1076"/>
          <ac:spMkLst>
            <pc:docMk/>
            <pc:sldMk cId="2825043213" sldId="349"/>
            <ac:spMk id="6" creationId="{51FEF976-A148-49D9-A99C-1B6BB44A26C7}"/>
          </ac:spMkLst>
        </pc:spChg>
        <pc:picChg chg="del">
          <ac:chgData name="Phil Legg" userId="14fe0d20-d4df-486f-abd6-2a0f62d6e474" providerId="ADAL" clId="{D7E8072B-39CC-45C9-B54F-C17287CF7D9C}" dt="2021-05-28T12:16:36.415" v="548" actId="478"/>
          <ac:picMkLst>
            <pc:docMk/>
            <pc:sldMk cId="2825043213" sldId="349"/>
            <ac:picMk id="1026" creationId="{89A0CF67-89AF-450E-B9DC-D3B78A2F2DFC}"/>
          </ac:picMkLst>
        </pc:picChg>
        <pc:picChg chg="del">
          <ac:chgData name="Phil Legg" userId="14fe0d20-d4df-486f-abd6-2a0f62d6e474" providerId="ADAL" clId="{D7E8072B-39CC-45C9-B54F-C17287CF7D9C}" dt="2021-05-28T12:16:36.415" v="548" actId="478"/>
          <ac:picMkLst>
            <pc:docMk/>
            <pc:sldMk cId="2825043213" sldId="349"/>
            <ac:picMk id="1030" creationId="{F0FC7112-9378-4D48-A793-1ECBE9A33009}"/>
          </ac:picMkLst>
        </pc:picChg>
        <pc:picChg chg="del">
          <ac:chgData name="Phil Legg" userId="14fe0d20-d4df-486f-abd6-2a0f62d6e474" providerId="ADAL" clId="{D7E8072B-39CC-45C9-B54F-C17287CF7D9C}" dt="2021-05-28T12:16:36.415" v="548" actId="478"/>
          <ac:picMkLst>
            <pc:docMk/>
            <pc:sldMk cId="2825043213" sldId="349"/>
            <ac:picMk id="1032" creationId="{E7887E5D-CCAA-438E-A81B-76B7C50A959D}"/>
          </ac:picMkLst>
        </pc:picChg>
        <pc:picChg chg="del">
          <ac:chgData name="Phil Legg" userId="14fe0d20-d4df-486f-abd6-2a0f62d6e474" providerId="ADAL" clId="{D7E8072B-39CC-45C9-B54F-C17287CF7D9C}" dt="2021-05-28T12:16:36.415" v="548" actId="478"/>
          <ac:picMkLst>
            <pc:docMk/>
            <pc:sldMk cId="2825043213" sldId="349"/>
            <ac:picMk id="1036" creationId="{2850DD37-F815-40E2-9DE9-D136512F8764}"/>
          </ac:picMkLst>
        </pc:picChg>
        <pc:picChg chg="del">
          <ac:chgData name="Phil Legg" userId="14fe0d20-d4df-486f-abd6-2a0f62d6e474" providerId="ADAL" clId="{D7E8072B-39CC-45C9-B54F-C17287CF7D9C}" dt="2021-05-28T12:16:36.415" v="548" actId="478"/>
          <ac:picMkLst>
            <pc:docMk/>
            <pc:sldMk cId="2825043213" sldId="349"/>
            <ac:picMk id="1038" creationId="{FCB9D300-6747-4AB4-8F84-DB5DD0382EAA}"/>
          </ac:picMkLst>
        </pc:picChg>
        <pc:picChg chg="add mod">
          <ac:chgData name="Phil Legg" userId="14fe0d20-d4df-486f-abd6-2a0f62d6e474" providerId="ADAL" clId="{D7E8072B-39CC-45C9-B54F-C17287CF7D9C}" dt="2021-06-16T10:43:54.245" v="3261" actId="1076"/>
          <ac:picMkLst>
            <pc:docMk/>
            <pc:sldMk cId="2825043213" sldId="349"/>
            <ac:picMk id="2050" creationId="{B9707260-B20B-47AF-83FD-A0E0865E292A}"/>
          </ac:picMkLst>
        </pc:picChg>
      </pc:sldChg>
      <pc:sldChg chg="delSp modSp add del mod">
        <pc:chgData name="Phil Legg" userId="14fe0d20-d4df-486f-abd6-2a0f62d6e474" providerId="ADAL" clId="{D7E8072B-39CC-45C9-B54F-C17287CF7D9C}" dt="2021-06-16T11:16:22.634" v="4970" actId="47"/>
        <pc:sldMkLst>
          <pc:docMk/>
          <pc:sldMk cId="990913868" sldId="350"/>
        </pc:sldMkLst>
        <pc:spChg chg="mod">
          <ac:chgData name="Phil Legg" userId="14fe0d20-d4df-486f-abd6-2a0f62d6e474" providerId="ADAL" clId="{D7E8072B-39CC-45C9-B54F-C17287CF7D9C}" dt="2021-05-28T12:17:30.422" v="603" actId="20577"/>
          <ac:spMkLst>
            <pc:docMk/>
            <pc:sldMk cId="990913868" sldId="350"/>
            <ac:spMk id="4" creationId="{379DBA47-8534-BB48-977D-DB7F35442E07}"/>
          </ac:spMkLst>
        </pc:spChg>
        <pc:spChg chg="mod">
          <ac:chgData name="Phil Legg" userId="14fe0d20-d4df-486f-abd6-2a0f62d6e474" providerId="ADAL" clId="{D7E8072B-39CC-45C9-B54F-C17287CF7D9C}" dt="2021-05-28T12:18:36.840" v="860" actId="20577"/>
          <ac:spMkLst>
            <pc:docMk/>
            <pc:sldMk cId="990913868" sldId="350"/>
            <ac:spMk id="5" creationId="{DC898D4B-4C47-9A41-ADA3-B08342317C61}"/>
          </ac:spMkLst>
        </pc:spChg>
        <pc:picChg chg="del">
          <ac:chgData name="Phil Legg" userId="14fe0d20-d4df-486f-abd6-2a0f62d6e474" providerId="ADAL" clId="{D7E8072B-39CC-45C9-B54F-C17287CF7D9C}" dt="2021-05-28T12:17:13.200" v="554" actId="478"/>
          <ac:picMkLst>
            <pc:docMk/>
            <pc:sldMk cId="990913868" sldId="350"/>
            <ac:picMk id="2050" creationId="{B9707260-B20B-47AF-83FD-A0E0865E292A}"/>
          </ac:picMkLst>
        </pc:picChg>
      </pc:sldChg>
      <pc:sldChg chg="modSp add mod modAnim">
        <pc:chgData name="Phil Legg" userId="14fe0d20-d4df-486f-abd6-2a0f62d6e474" providerId="ADAL" clId="{D7E8072B-39CC-45C9-B54F-C17287CF7D9C}" dt="2021-06-16T19:03:55.181" v="8492"/>
        <pc:sldMkLst>
          <pc:docMk/>
          <pc:sldMk cId="2002692619" sldId="351"/>
        </pc:sldMkLst>
        <pc:spChg chg="mod">
          <ac:chgData name="Phil Legg" userId="14fe0d20-d4df-486f-abd6-2a0f62d6e474" providerId="ADAL" clId="{D7E8072B-39CC-45C9-B54F-C17287CF7D9C}" dt="2021-06-16T11:11:07.512" v="4464" actId="20577"/>
          <ac:spMkLst>
            <pc:docMk/>
            <pc:sldMk cId="2002692619" sldId="351"/>
            <ac:spMk id="4" creationId="{379DBA47-8534-BB48-977D-DB7F35442E07}"/>
          </ac:spMkLst>
        </pc:spChg>
        <pc:spChg chg="mod">
          <ac:chgData name="Phil Legg" userId="14fe0d20-d4df-486f-abd6-2a0f62d6e474" providerId="ADAL" clId="{D7E8072B-39CC-45C9-B54F-C17287CF7D9C}" dt="2021-06-16T11:43:13.353" v="5302" actId="20577"/>
          <ac:spMkLst>
            <pc:docMk/>
            <pc:sldMk cId="2002692619" sldId="351"/>
            <ac:spMk id="5" creationId="{DC898D4B-4C47-9A41-ADA3-B08342317C61}"/>
          </ac:spMkLst>
        </pc:spChg>
      </pc:sldChg>
      <pc:sldChg chg="add del">
        <pc:chgData name="Phil Legg" userId="14fe0d20-d4df-486f-abd6-2a0f62d6e474" providerId="ADAL" clId="{D7E8072B-39CC-45C9-B54F-C17287CF7D9C}" dt="2021-06-16T11:58:03.466" v="6442" actId="47"/>
        <pc:sldMkLst>
          <pc:docMk/>
          <pc:sldMk cId="3867106343" sldId="354"/>
        </pc:sldMkLst>
      </pc:sldChg>
      <pc:sldChg chg="add">
        <pc:chgData name="Phil Legg" userId="14fe0d20-d4df-486f-abd6-2a0f62d6e474" providerId="ADAL" clId="{D7E8072B-39CC-45C9-B54F-C17287CF7D9C}" dt="2021-05-28T12:21:38.123" v="962"/>
        <pc:sldMkLst>
          <pc:docMk/>
          <pc:sldMk cId="426740276" sldId="357"/>
        </pc:sldMkLst>
      </pc:sldChg>
      <pc:sldChg chg="addSp delSp modSp add mod">
        <pc:chgData name="Phil Legg" userId="14fe0d20-d4df-486f-abd6-2a0f62d6e474" providerId="ADAL" clId="{D7E8072B-39CC-45C9-B54F-C17287CF7D9C}" dt="2021-06-16T10:33:55.499" v="3249" actId="1076"/>
        <pc:sldMkLst>
          <pc:docMk/>
          <pc:sldMk cId="1483813969" sldId="359"/>
        </pc:sldMkLst>
        <pc:spChg chg="del">
          <ac:chgData name="Phil Legg" userId="14fe0d20-d4df-486f-abd6-2a0f62d6e474" providerId="ADAL" clId="{D7E8072B-39CC-45C9-B54F-C17287CF7D9C}" dt="2021-06-08T12:24:03.864" v="1109" actId="478"/>
          <ac:spMkLst>
            <pc:docMk/>
            <pc:sldMk cId="1483813969" sldId="359"/>
            <ac:spMk id="2" creationId="{2409FF77-B924-F740-9847-5857D61486CA}"/>
          </ac:spMkLst>
        </pc:spChg>
        <pc:spChg chg="mod">
          <ac:chgData name="Phil Legg" userId="14fe0d20-d4df-486f-abd6-2a0f62d6e474" providerId="ADAL" clId="{D7E8072B-39CC-45C9-B54F-C17287CF7D9C}" dt="2021-06-08T12:26:00.597" v="1133" actId="1076"/>
          <ac:spMkLst>
            <pc:docMk/>
            <pc:sldMk cId="1483813969" sldId="359"/>
            <ac:spMk id="4" creationId="{2FBE3C45-0234-E447-BF40-6D51CB63D22F}"/>
          </ac:spMkLst>
        </pc:spChg>
        <pc:spChg chg="add del mod">
          <ac:chgData name="Phil Legg" userId="14fe0d20-d4df-486f-abd6-2a0f62d6e474" providerId="ADAL" clId="{D7E8072B-39CC-45C9-B54F-C17287CF7D9C}" dt="2021-06-08T12:24:06.809" v="1110" actId="478"/>
          <ac:spMkLst>
            <pc:docMk/>
            <pc:sldMk cId="1483813969" sldId="359"/>
            <ac:spMk id="10" creationId="{C783F72E-1C67-4B76-8A07-9864E99DEEAF}"/>
          </ac:spMkLst>
        </pc:spChg>
        <pc:grpChg chg="mod">
          <ac:chgData name="Phil Legg" userId="14fe0d20-d4df-486f-abd6-2a0f62d6e474" providerId="ADAL" clId="{D7E8072B-39CC-45C9-B54F-C17287CF7D9C}" dt="2021-06-08T12:25:57.204" v="1132" actId="1076"/>
          <ac:grpSpMkLst>
            <pc:docMk/>
            <pc:sldMk cId="1483813969" sldId="359"/>
            <ac:grpSpMk id="5" creationId="{18C251E5-8C4F-0B44-A310-992FF815202D}"/>
          </ac:grpSpMkLst>
        </pc:grpChg>
        <pc:picChg chg="mod">
          <ac:chgData name="Phil Legg" userId="14fe0d20-d4df-486f-abd6-2a0f62d6e474" providerId="ADAL" clId="{D7E8072B-39CC-45C9-B54F-C17287CF7D9C}" dt="2021-06-16T10:33:55.499" v="3249" actId="1076"/>
          <ac:picMkLst>
            <pc:docMk/>
            <pc:sldMk cId="1483813969" sldId="359"/>
            <ac:picMk id="8" creationId="{83BA6DFB-AD01-9E40-B7CA-540579CDAC86}"/>
          </ac:picMkLst>
        </pc:picChg>
        <pc:picChg chg="mod">
          <ac:chgData name="Phil Legg" userId="14fe0d20-d4df-486f-abd6-2a0f62d6e474" providerId="ADAL" clId="{D7E8072B-39CC-45C9-B54F-C17287CF7D9C}" dt="2021-06-16T10:33:17.709" v="3244" actId="1076"/>
          <ac:picMkLst>
            <pc:docMk/>
            <pc:sldMk cId="1483813969" sldId="359"/>
            <ac:picMk id="9" creationId="{B4EC9E78-DD14-2740-9726-98B02B820CD6}"/>
          </ac:picMkLst>
        </pc:picChg>
        <pc:picChg chg="add mod">
          <ac:chgData name="Phil Legg" userId="14fe0d20-d4df-486f-abd6-2a0f62d6e474" providerId="ADAL" clId="{D7E8072B-39CC-45C9-B54F-C17287CF7D9C}" dt="2021-06-08T12:25:25.220" v="1121" actId="1076"/>
          <ac:picMkLst>
            <pc:docMk/>
            <pc:sldMk cId="1483813969" sldId="359"/>
            <ac:picMk id="12" creationId="{FB6F579D-4D4A-48B7-A5AB-065E404322F5}"/>
          </ac:picMkLst>
        </pc:picChg>
        <pc:picChg chg="add mod">
          <ac:chgData name="Phil Legg" userId="14fe0d20-d4df-486f-abd6-2a0f62d6e474" providerId="ADAL" clId="{D7E8072B-39CC-45C9-B54F-C17287CF7D9C}" dt="2021-06-16T10:33:46.928" v="3248" actId="1076"/>
          <ac:picMkLst>
            <pc:docMk/>
            <pc:sldMk cId="1483813969" sldId="359"/>
            <ac:picMk id="1026" creationId="{6121D381-507A-46D4-8446-4C7E90881DDC}"/>
          </ac:picMkLst>
        </pc:picChg>
      </pc:sldChg>
      <pc:sldChg chg="add">
        <pc:chgData name="Phil Legg" userId="14fe0d20-d4df-486f-abd6-2a0f62d6e474" providerId="ADAL" clId="{D7E8072B-39CC-45C9-B54F-C17287CF7D9C}" dt="2021-06-08T13:03:19.139" v="2039"/>
        <pc:sldMkLst>
          <pc:docMk/>
          <pc:sldMk cId="362240043" sldId="360"/>
        </pc:sldMkLst>
      </pc:sldChg>
      <pc:sldChg chg="add del">
        <pc:chgData name="Phil Legg" userId="14fe0d20-d4df-486f-abd6-2a0f62d6e474" providerId="ADAL" clId="{D7E8072B-39CC-45C9-B54F-C17287CF7D9C}" dt="2021-06-08T13:03:14.638" v="2038" actId="2696"/>
        <pc:sldMkLst>
          <pc:docMk/>
          <pc:sldMk cId="3747813681" sldId="360"/>
        </pc:sldMkLst>
      </pc:sldChg>
      <pc:sldChg chg="addSp modSp new mod">
        <pc:chgData name="Phil Legg" userId="14fe0d20-d4df-486f-abd6-2a0f62d6e474" providerId="ADAL" clId="{D7E8072B-39CC-45C9-B54F-C17287CF7D9C}" dt="2021-06-08T13:04:08.532" v="2086" actId="1076"/>
        <pc:sldMkLst>
          <pc:docMk/>
          <pc:sldMk cId="3335472223" sldId="361"/>
        </pc:sldMkLst>
        <pc:spChg chg="mod">
          <ac:chgData name="Phil Legg" userId="14fe0d20-d4df-486f-abd6-2a0f62d6e474" providerId="ADAL" clId="{D7E8072B-39CC-45C9-B54F-C17287CF7D9C}" dt="2021-06-08T12:54:27.641" v="1633" actId="20577"/>
          <ac:spMkLst>
            <pc:docMk/>
            <pc:sldMk cId="3335472223" sldId="361"/>
            <ac:spMk id="2" creationId="{76AFADAF-32DC-4F7A-B279-B1BC1D00FDB9}"/>
          </ac:spMkLst>
        </pc:spChg>
        <pc:spChg chg="mod">
          <ac:chgData name="Phil Legg" userId="14fe0d20-d4df-486f-abd6-2a0f62d6e474" providerId="ADAL" clId="{D7E8072B-39CC-45C9-B54F-C17287CF7D9C}" dt="2021-06-08T13:03:55.563" v="2084" actId="20577"/>
          <ac:spMkLst>
            <pc:docMk/>
            <pc:sldMk cId="3335472223" sldId="361"/>
            <ac:spMk id="3" creationId="{9D4F129F-B13C-4550-B9DE-0CF755ADF3B6}"/>
          </ac:spMkLst>
        </pc:spChg>
        <pc:spChg chg="add mod">
          <ac:chgData name="Phil Legg" userId="14fe0d20-d4df-486f-abd6-2a0f62d6e474" providerId="ADAL" clId="{D7E8072B-39CC-45C9-B54F-C17287CF7D9C}" dt="2021-06-08T13:04:08.532" v="2086" actId="1076"/>
          <ac:spMkLst>
            <pc:docMk/>
            <pc:sldMk cId="3335472223" sldId="361"/>
            <ac:spMk id="7" creationId="{EF020754-3ABE-4E25-891A-49A48D1DE88E}"/>
          </ac:spMkLst>
        </pc:spChg>
        <pc:picChg chg="add mod">
          <ac:chgData name="Phil Legg" userId="14fe0d20-d4df-486f-abd6-2a0f62d6e474" providerId="ADAL" clId="{D7E8072B-39CC-45C9-B54F-C17287CF7D9C}" dt="2021-06-08T12:47:05.071" v="1151" actId="14100"/>
          <ac:picMkLst>
            <pc:docMk/>
            <pc:sldMk cId="3335472223" sldId="361"/>
            <ac:picMk id="5" creationId="{4702A19F-0451-4D03-878B-808C469F804D}"/>
          </ac:picMkLst>
        </pc:picChg>
      </pc:sldChg>
      <pc:sldChg chg="addSp delSp modSp add mod modAnim">
        <pc:chgData name="Phil Legg" userId="14fe0d20-d4df-486f-abd6-2a0f62d6e474" providerId="ADAL" clId="{D7E8072B-39CC-45C9-B54F-C17287CF7D9C}" dt="2021-06-16T15:07:52.276" v="8490" actId="113"/>
        <pc:sldMkLst>
          <pc:docMk/>
          <pc:sldMk cId="3362928469" sldId="362"/>
        </pc:sldMkLst>
        <pc:spChg chg="mod">
          <ac:chgData name="Phil Legg" userId="14fe0d20-d4df-486f-abd6-2a0f62d6e474" providerId="ADAL" clId="{D7E8072B-39CC-45C9-B54F-C17287CF7D9C}" dt="2021-06-08T13:04:30.147" v="2097" actId="20577"/>
          <ac:spMkLst>
            <pc:docMk/>
            <pc:sldMk cId="3362928469" sldId="362"/>
            <ac:spMk id="4" creationId="{379DBA47-8534-BB48-977D-DB7F35442E07}"/>
          </ac:spMkLst>
        </pc:spChg>
        <pc:spChg chg="mod">
          <ac:chgData name="Phil Legg" userId="14fe0d20-d4df-486f-abd6-2a0f62d6e474" providerId="ADAL" clId="{D7E8072B-39CC-45C9-B54F-C17287CF7D9C}" dt="2021-06-16T15:07:52.276" v="8490" actId="113"/>
          <ac:spMkLst>
            <pc:docMk/>
            <pc:sldMk cId="3362928469" sldId="362"/>
            <ac:spMk id="5" creationId="{DC898D4B-4C47-9A41-ADA3-B08342317C61}"/>
          </ac:spMkLst>
        </pc:spChg>
        <pc:picChg chg="add del mod">
          <ac:chgData name="Phil Legg" userId="14fe0d20-d4df-486f-abd6-2a0f62d6e474" providerId="ADAL" clId="{D7E8072B-39CC-45C9-B54F-C17287CF7D9C}" dt="2021-06-16T11:09:21.543" v="4253" actId="478"/>
          <ac:picMkLst>
            <pc:docMk/>
            <pc:sldMk cId="3362928469" sldId="362"/>
            <ac:picMk id="3" creationId="{E1134DA8-3103-452E-83E5-C5484C626FB7}"/>
          </ac:picMkLst>
        </pc:picChg>
      </pc:sldChg>
      <pc:sldChg chg="add del">
        <pc:chgData name="Phil Legg" userId="14fe0d20-d4df-486f-abd6-2a0f62d6e474" providerId="ADAL" clId="{D7E8072B-39CC-45C9-B54F-C17287CF7D9C}" dt="2021-06-16T11:53:09.658" v="5922" actId="47"/>
        <pc:sldMkLst>
          <pc:docMk/>
          <pc:sldMk cId="979024570" sldId="363"/>
        </pc:sldMkLst>
      </pc:sldChg>
      <pc:sldChg chg="add del">
        <pc:chgData name="Phil Legg" userId="14fe0d20-d4df-486f-abd6-2a0f62d6e474" providerId="ADAL" clId="{D7E8072B-39CC-45C9-B54F-C17287CF7D9C}" dt="2021-06-16T11:53:26.539" v="5926" actId="47"/>
        <pc:sldMkLst>
          <pc:docMk/>
          <pc:sldMk cId="1422276401" sldId="364"/>
        </pc:sldMkLst>
      </pc:sldChg>
      <pc:sldChg chg="add del">
        <pc:chgData name="Phil Legg" userId="14fe0d20-d4df-486f-abd6-2a0f62d6e474" providerId="ADAL" clId="{D7E8072B-39CC-45C9-B54F-C17287CF7D9C}" dt="2021-06-16T11:53:00.105" v="5921" actId="47"/>
        <pc:sldMkLst>
          <pc:docMk/>
          <pc:sldMk cId="644059921" sldId="365"/>
        </pc:sldMkLst>
      </pc:sldChg>
      <pc:sldChg chg="addSp modSp new mod">
        <pc:chgData name="Phil Legg" userId="14fe0d20-d4df-486f-abd6-2a0f62d6e474" providerId="ADAL" clId="{D7E8072B-39CC-45C9-B54F-C17287CF7D9C}" dt="2021-06-17T08:29:14.781" v="9179" actId="255"/>
        <pc:sldMkLst>
          <pc:docMk/>
          <pc:sldMk cId="68926515" sldId="366"/>
        </pc:sldMkLst>
        <pc:spChg chg="mod">
          <ac:chgData name="Phil Legg" userId="14fe0d20-d4df-486f-abd6-2a0f62d6e474" providerId="ADAL" clId="{D7E8072B-39CC-45C9-B54F-C17287CF7D9C}" dt="2021-06-16T11:54:18.091" v="5987" actId="20577"/>
          <ac:spMkLst>
            <pc:docMk/>
            <pc:sldMk cId="68926515" sldId="366"/>
            <ac:spMk id="2" creationId="{2854E68E-30C4-4AEC-B706-7DF0ACCD6F69}"/>
          </ac:spMkLst>
        </pc:spChg>
        <pc:spChg chg="mod">
          <ac:chgData name="Phil Legg" userId="14fe0d20-d4df-486f-abd6-2a0f62d6e474" providerId="ADAL" clId="{D7E8072B-39CC-45C9-B54F-C17287CF7D9C}" dt="2021-06-16T11:57:18.295" v="6435" actId="20577"/>
          <ac:spMkLst>
            <pc:docMk/>
            <pc:sldMk cId="68926515" sldId="366"/>
            <ac:spMk id="3" creationId="{0595F8C8-39CA-4A80-8A4F-B9828CBE9110}"/>
          </ac:spMkLst>
        </pc:spChg>
        <pc:spChg chg="add mod">
          <ac:chgData name="Phil Legg" userId="14fe0d20-d4df-486f-abd6-2a0f62d6e474" providerId="ADAL" clId="{D7E8072B-39CC-45C9-B54F-C17287CF7D9C}" dt="2021-06-17T08:29:14.781" v="9179" actId="255"/>
          <ac:spMkLst>
            <pc:docMk/>
            <pc:sldMk cId="68926515" sldId="366"/>
            <ac:spMk id="4" creationId="{B82BCE09-63ED-45E9-94FB-6CCAAFA4D339}"/>
          </ac:spMkLst>
        </pc:spChg>
        <pc:picChg chg="add mod">
          <ac:chgData name="Phil Legg" userId="14fe0d20-d4df-486f-abd6-2a0f62d6e474" providerId="ADAL" clId="{D7E8072B-39CC-45C9-B54F-C17287CF7D9C}" dt="2021-06-16T11:57:36.989" v="6440" actId="1076"/>
          <ac:picMkLst>
            <pc:docMk/>
            <pc:sldMk cId="68926515" sldId="366"/>
            <ac:picMk id="5" creationId="{302D746C-FF4C-46DD-83F5-CFAA2D27AD40}"/>
          </ac:picMkLst>
        </pc:picChg>
        <pc:picChg chg="add mod">
          <ac:chgData name="Phil Legg" userId="14fe0d20-d4df-486f-abd6-2a0f62d6e474" providerId="ADAL" clId="{D7E8072B-39CC-45C9-B54F-C17287CF7D9C}" dt="2021-06-16T11:57:41.423" v="6441" actId="1076"/>
          <ac:picMkLst>
            <pc:docMk/>
            <pc:sldMk cId="68926515" sldId="366"/>
            <ac:picMk id="6" creationId="{C4FCC212-ABCE-46E6-BAFF-9469637DAC71}"/>
          </ac:picMkLst>
        </pc:picChg>
        <pc:picChg chg="add mod">
          <ac:chgData name="Phil Legg" userId="14fe0d20-d4df-486f-abd6-2a0f62d6e474" providerId="ADAL" clId="{D7E8072B-39CC-45C9-B54F-C17287CF7D9C}" dt="2021-06-17T08:26:52.960" v="9144" actId="1076"/>
          <ac:picMkLst>
            <pc:docMk/>
            <pc:sldMk cId="68926515" sldId="366"/>
            <ac:picMk id="7" creationId="{4AF1E6B4-0C17-401E-9301-00F28CFE93D7}"/>
          </ac:picMkLst>
        </pc:picChg>
      </pc:sldChg>
      <pc:sldChg chg="addSp delSp modSp add mod modAnim">
        <pc:chgData name="Phil Legg" userId="14fe0d20-d4df-486f-abd6-2a0f62d6e474" providerId="ADAL" clId="{D7E8072B-39CC-45C9-B54F-C17287CF7D9C}" dt="2021-06-16T13:53:27.575" v="7334" actId="207"/>
        <pc:sldMkLst>
          <pc:docMk/>
          <pc:sldMk cId="2899874120" sldId="367"/>
        </pc:sldMkLst>
        <pc:spChg chg="mod">
          <ac:chgData name="Phil Legg" userId="14fe0d20-d4df-486f-abd6-2a0f62d6e474" providerId="ADAL" clId="{D7E8072B-39CC-45C9-B54F-C17287CF7D9C}" dt="2021-06-16T13:52:25.457" v="7324" actId="1076"/>
          <ac:spMkLst>
            <pc:docMk/>
            <pc:sldMk cId="2899874120" sldId="367"/>
            <ac:spMk id="2" creationId="{2854E68E-30C4-4AEC-B706-7DF0ACCD6F69}"/>
          </ac:spMkLst>
        </pc:spChg>
        <pc:spChg chg="del mod">
          <ac:chgData name="Phil Legg" userId="14fe0d20-d4df-486f-abd6-2a0f62d6e474" providerId="ADAL" clId="{D7E8072B-39CC-45C9-B54F-C17287CF7D9C}" dt="2021-06-16T11:52:26.903" v="5916" actId="478"/>
          <ac:spMkLst>
            <pc:docMk/>
            <pc:sldMk cId="2899874120" sldId="367"/>
            <ac:spMk id="3" creationId="{0595F8C8-39CA-4A80-8A4F-B9828CBE9110}"/>
          </ac:spMkLst>
        </pc:spChg>
        <pc:spChg chg="add del mod">
          <ac:chgData name="Phil Legg" userId="14fe0d20-d4df-486f-abd6-2a0f62d6e474" providerId="ADAL" clId="{D7E8072B-39CC-45C9-B54F-C17287CF7D9C}" dt="2021-06-16T11:52:28.398" v="5917" actId="478"/>
          <ac:spMkLst>
            <pc:docMk/>
            <pc:sldMk cId="2899874120" sldId="367"/>
            <ac:spMk id="5" creationId="{3608C42F-2E75-4E6C-88D7-5382F1B5EDD8}"/>
          </ac:spMkLst>
        </pc:spChg>
        <pc:spChg chg="add mod">
          <ac:chgData name="Phil Legg" userId="14fe0d20-d4df-486f-abd6-2a0f62d6e474" providerId="ADAL" clId="{D7E8072B-39CC-45C9-B54F-C17287CF7D9C}" dt="2021-06-16T13:53:27.575" v="7334" actId="207"/>
          <ac:spMkLst>
            <pc:docMk/>
            <pc:sldMk cId="2899874120" sldId="367"/>
            <ac:spMk id="10" creationId="{29B6DB6B-FEBC-49D2-814E-AB10B17E4D24}"/>
          </ac:spMkLst>
        </pc:spChg>
        <pc:spChg chg="add del mod">
          <ac:chgData name="Phil Legg" userId="14fe0d20-d4df-486f-abd6-2a0f62d6e474" providerId="ADAL" clId="{D7E8072B-39CC-45C9-B54F-C17287CF7D9C}" dt="2021-06-16T12:24:46.879" v="7210" actId="478"/>
          <ac:spMkLst>
            <pc:docMk/>
            <pc:sldMk cId="2899874120" sldId="367"/>
            <ac:spMk id="11" creationId="{79D30FFC-53F2-4C52-9B3A-7F17ABACF910}"/>
          </ac:spMkLst>
        </pc:spChg>
        <pc:spChg chg="add mod">
          <ac:chgData name="Phil Legg" userId="14fe0d20-d4df-486f-abd6-2a0f62d6e474" providerId="ADAL" clId="{D7E8072B-39CC-45C9-B54F-C17287CF7D9C}" dt="2021-06-16T13:52:55.799" v="7329" actId="207"/>
          <ac:spMkLst>
            <pc:docMk/>
            <pc:sldMk cId="2899874120" sldId="367"/>
            <ac:spMk id="13" creationId="{15D9BA4C-80EE-4007-AF31-84DBB9755CCF}"/>
          </ac:spMkLst>
        </pc:spChg>
        <pc:picChg chg="del">
          <ac:chgData name="Phil Legg" userId="14fe0d20-d4df-486f-abd6-2a0f62d6e474" providerId="ADAL" clId="{D7E8072B-39CC-45C9-B54F-C17287CF7D9C}" dt="2021-06-08T13:40:28.220" v="3228" actId="478"/>
          <ac:picMkLst>
            <pc:docMk/>
            <pc:sldMk cId="2899874120" sldId="367"/>
            <ac:picMk id="5" creationId="{302D746C-FF4C-46DD-83F5-CFAA2D27AD40}"/>
          </ac:picMkLst>
        </pc:picChg>
        <pc:picChg chg="add del mod">
          <ac:chgData name="Phil Legg" userId="14fe0d20-d4df-486f-abd6-2a0f62d6e474" providerId="ADAL" clId="{D7E8072B-39CC-45C9-B54F-C17287CF7D9C}" dt="2021-06-16T11:53:18.116" v="5923" actId="478"/>
          <ac:picMkLst>
            <pc:docMk/>
            <pc:sldMk cId="2899874120" sldId="367"/>
            <ac:picMk id="6" creationId="{61F631BE-9E7C-4BF0-BC08-9B7B004762FA}"/>
          </ac:picMkLst>
        </pc:picChg>
        <pc:picChg chg="add del mod">
          <ac:chgData name="Phil Legg" userId="14fe0d20-d4df-486f-abd6-2a0f62d6e474" providerId="ADAL" clId="{D7E8072B-39CC-45C9-B54F-C17287CF7D9C}" dt="2021-06-16T11:53:18.116" v="5923" actId="478"/>
          <ac:picMkLst>
            <pc:docMk/>
            <pc:sldMk cId="2899874120" sldId="367"/>
            <ac:picMk id="7" creationId="{9831ACA2-7860-44E1-878F-4CED37CFAD5F}"/>
          </ac:picMkLst>
        </pc:picChg>
        <pc:picChg chg="add del mod">
          <ac:chgData name="Phil Legg" userId="14fe0d20-d4df-486f-abd6-2a0f62d6e474" providerId="ADAL" clId="{D7E8072B-39CC-45C9-B54F-C17287CF7D9C}" dt="2021-06-16T11:53:18.116" v="5923" actId="478"/>
          <ac:picMkLst>
            <pc:docMk/>
            <pc:sldMk cId="2899874120" sldId="367"/>
            <ac:picMk id="8" creationId="{EB649D6C-B9F0-4157-86DF-407FF12FBC28}"/>
          </ac:picMkLst>
        </pc:picChg>
        <pc:picChg chg="add mod">
          <ac:chgData name="Phil Legg" userId="14fe0d20-d4df-486f-abd6-2a0f62d6e474" providerId="ADAL" clId="{D7E8072B-39CC-45C9-B54F-C17287CF7D9C}" dt="2021-06-16T13:52:44.361" v="7328" actId="1076"/>
          <ac:picMkLst>
            <pc:docMk/>
            <pc:sldMk cId="2899874120" sldId="367"/>
            <ac:picMk id="9" creationId="{771D4065-3FDE-47B8-BC9B-80E1079211DC}"/>
          </ac:picMkLst>
        </pc:picChg>
        <pc:picChg chg="add mod">
          <ac:chgData name="Phil Legg" userId="14fe0d20-d4df-486f-abd6-2a0f62d6e474" providerId="ADAL" clId="{D7E8072B-39CC-45C9-B54F-C17287CF7D9C}" dt="2021-06-16T13:52:37.672" v="7327" actId="1076"/>
          <ac:picMkLst>
            <pc:docMk/>
            <pc:sldMk cId="2899874120" sldId="367"/>
            <ac:picMk id="12" creationId="{3EE84171-766F-476E-9CFC-31BCEDF93742}"/>
          </ac:picMkLst>
        </pc:picChg>
      </pc:sldChg>
      <pc:sldChg chg="addSp modSp add mod modAnim">
        <pc:chgData name="Phil Legg" userId="14fe0d20-d4df-486f-abd6-2a0f62d6e474" providerId="ADAL" clId="{D7E8072B-39CC-45C9-B54F-C17287CF7D9C}" dt="2021-06-16T15:07:33.396" v="8489"/>
        <pc:sldMkLst>
          <pc:docMk/>
          <pc:sldMk cId="2158122491" sldId="368"/>
        </pc:sldMkLst>
        <pc:spChg chg="add mod">
          <ac:chgData name="Phil Legg" userId="14fe0d20-d4df-486f-abd6-2a0f62d6e474" providerId="ADAL" clId="{D7E8072B-39CC-45C9-B54F-C17287CF7D9C}" dt="2021-06-16T10:57:25.619" v="3653" actId="1076"/>
          <ac:spMkLst>
            <pc:docMk/>
            <pc:sldMk cId="2158122491" sldId="368"/>
            <ac:spMk id="2" creationId="{70D80201-89C7-4326-8DEB-5F588104A5A8}"/>
          </ac:spMkLst>
        </pc:spChg>
        <pc:spChg chg="mod">
          <ac:chgData name="Phil Legg" userId="14fe0d20-d4df-486f-abd6-2a0f62d6e474" providerId="ADAL" clId="{D7E8072B-39CC-45C9-B54F-C17287CF7D9C}" dt="2021-06-16T10:56:36.937" v="3616"/>
          <ac:spMkLst>
            <pc:docMk/>
            <pc:sldMk cId="2158122491" sldId="368"/>
            <ac:spMk id="5" creationId="{DC898D4B-4C47-9A41-ADA3-B08342317C61}"/>
          </ac:spMkLst>
        </pc:spChg>
        <pc:spChg chg="add mod">
          <ac:chgData name="Phil Legg" userId="14fe0d20-d4df-486f-abd6-2a0f62d6e474" providerId="ADAL" clId="{D7E8072B-39CC-45C9-B54F-C17287CF7D9C}" dt="2021-06-16T11:01:30.515" v="3656" actId="1076"/>
          <ac:spMkLst>
            <pc:docMk/>
            <pc:sldMk cId="2158122491" sldId="368"/>
            <ac:spMk id="10" creationId="{00A0D8E9-6753-4865-BD95-EF244082BF64}"/>
          </ac:spMkLst>
        </pc:spChg>
        <pc:spChg chg="add mod">
          <ac:chgData name="Phil Legg" userId="14fe0d20-d4df-486f-abd6-2a0f62d6e474" providerId="ADAL" clId="{D7E8072B-39CC-45C9-B54F-C17287CF7D9C}" dt="2021-06-16T11:01:34.419" v="3657" actId="1076"/>
          <ac:spMkLst>
            <pc:docMk/>
            <pc:sldMk cId="2158122491" sldId="368"/>
            <ac:spMk id="11" creationId="{792B14C3-4DD9-40A3-A410-2A17AFA618C2}"/>
          </ac:spMkLst>
        </pc:spChg>
      </pc:sldChg>
      <pc:sldChg chg="addSp delSp modSp new del mod modClrScheme chgLayout">
        <pc:chgData name="Phil Legg" userId="14fe0d20-d4df-486f-abd6-2a0f62d6e474" providerId="ADAL" clId="{D7E8072B-39CC-45C9-B54F-C17287CF7D9C}" dt="2021-06-16T10:34:54.858" v="3252" actId="47"/>
        <pc:sldMkLst>
          <pc:docMk/>
          <pc:sldMk cId="2539795829" sldId="368"/>
        </pc:sldMkLst>
        <pc:spChg chg="del mod ord">
          <ac:chgData name="Phil Legg" userId="14fe0d20-d4df-486f-abd6-2a0f62d6e474" providerId="ADAL" clId="{D7E8072B-39CC-45C9-B54F-C17287CF7D9C}" dt="2021-06-16T10:34:49.762" v="3251" actId="700"/>
          <ac:spMkLst>
            <pc:docMk/>
            <pc:sldMk cId="2539795829" sldId="368"/>
            <ac:spMk id="2" creationId="{7194702F-BF04-4D37-A402-DF02633B8ABF}"/>
          </ac:spMkLst>
        </pc:spChg>
        <pc:spChg chg="del mod ord">
          <ac:chgData name="Phil Legg" userId="14fe0d20-d4df-486f-abd6-2a0f62d6e474" providerId="ADAL" clId="{D7E8072B-39CC-45C9-B54F-C17287CF7D9C}" dt="2021-06-16T10:34:49.762" v="3251" actId="700"/>
          <ac:spMkLst>
            <pc:docMk/>
            <pc:sldMk cId="2539795829" sldId="368"/>
            <ac:spMk id="3" creationId="{18FF4142-308D-4CA6-BCBF-23EB20202F70}"/>
          </ac:spMkLst>
        </pc:spChg>
        <pc:spChg chg="add mod ord">
          <ac:chgData name="Phil Legg" userId="14fe0d20-d4df-486f-abd6-2a0f62d6e474" providerId="ADAL" clId="{D7E8072B-39CC-45C9-B54F-C17287CF7D9C}" dt="2021-06-16T10:34:49.762" v="3251" actId="700"/>
          <ac:spMkLst>
            <pc:docMk/>
            <pc:sldMk cId="2539795829" sldId="368"/>
            <ac:spMk id="4" creationId="{ACAD7113-7E54-4DD6-9D66-881A8F40C0B2}"/>
          </ac:spMkLst>
        </pc:spChg>
        <pc:spChg chg="add mod ord">
          <ac:chgData name="Phil Legg" userId="14fe0d20-d4df-486f-abd6-2a0f62d6e474" providerId="ADAL" clId="{D7E8072B-39CC-45C9-B54F-C17287CF7D9C}" dt="2021-06-16T10:34:49.762" v="3251" actId="700"/>
          <ac:spMkLst>
            <pc:docMk/>
            <pc:sldMk cId="2539795829" sldId="368"/>
            <ac:spMk id="5" creationId="{6923516F-58AC-4613-8BD9-19BDBDD137EB}"/>
          </ac:spMkLst>
        </pc:spChg>
      </pc:sldChg>
      <pc:sldChg chg="modSp new mod modAnim">
        <pc:chgData name="Phil Legg" userId="14fe0d20-d4df-486f-abd6-2a0f62d6e474" providerId="ADAL" clId="{D7E8072B-39CC-45C9-B54F-C17287CF7D9C}" dt="2021-06-16T19:13:35.438" v="9136" actId="20577"/>
        <pc:sldMkLst>
          <pc:docMk/>
          <pc:sldMk cId="1379865408" sldId="369"/>
        </pc:sldMkLst>
        <pc:spChg chg="mod">
          <ac:chgData name="Phil Legg" userId="14fe0d20-d4df-486f-abd6-2a0f62d6e474" providerId="ADAL" clId="{D7E8072B-39CC-45C9-B54F-C17287CF7D9C}" dt="2021-06-16T19:05:15.941" v="8503" actId="14100"/>
          <ac:spMkLst>
            <pc:docMk/>
            <pc:sldMk cId="1379865408" sldId="369"/>
            <ac:spMk id="2" creationId="{5B1358C4-475F-4CB5-AE6E-2DB9EC755F8B}"/>
          </ac:spMkLst>
        </pc:spChg>
        <pc:spChg chg="mod">
          <ac:chgData name="Phil Legg" userId="14fe0d20-d4df-486f-abd6-2a0f62d6e474" providerId="ADAL" clId="{D7E8072B-39CC-45C9-B54F-C17287CF7D9C}" dt="2021-06-16T19:13:35.438" v="9136" actId="20577"/>
          <ac:spMkLst>
            <pc:docMk/>
            <pc:sldMk cId="1379865408" sldId="369"/>
            <ac:spMk id="3" creationId="{93246BFF-2891-44E1-9403-B94508E45F8B}"/>
          </ac:spMkLst>
        </pc:spChg>
      </pc:sldChg>
      <pc:sldChg chg="addSp delSp modSp add mod">
        <pc:chgData name="Phil Legg" userId="14fe0d20-d4df-486f-abd6-2a0f62d6e474" providerId="ADAL" clId="{D7E8072B-39CC-45C9-B54F-C17287CF7D9C}" dt="2021-06-16T13:53:38.181" v="7344" actId="20577"/>
        <pc:sldMkLst>
          <pc:docMk/>
          <pc:sldMk cId="3509479350" sldId="370"/>
        </pc:sldMkLst>
        <pc:spChg chg="add del mod">
          <ac:chgData name="Phil Legg" userId="14fe0d20-d4df-486f-abd6-2a0f62d6e474" providerId="ADAL" clId="{D7E8072B-39CC-45C9-B54F-C17287CF7D9C}" dt="2021-06-16T12:24:49.047" v="7211" actId="478"/>
          <ac:spMkLst>
            <pc:docMk/>
            <pc:sldMk cId="3509479350" sldId="370"/>
            <ac:spMk id="5" creationId="{7038665B-554B-40BB-811E-582C4969C5FF}"/>
          </ac:spMkLst>
        </pc:spChg>
        <pc:spChg chg="mod">
          <ac:chgData name="Phil Legg" userId="14fe0d20-d4df-486f-abd6-2a0f62d6e474" providerId="ADAL" clId="{D7E8072B-39CC-45C9-B54F-C17287CF7D9C}" dt="2021-06-16T13:53:38.181" v="7344" actId="20577"/>
          <ac:spMkLst>
            <pc:docMk/>
            <pc:sldMk cId="3509479350" sldId="370"/>
            <ac:spMk id="10" creationId="{29B6DB6B-FEBC-49D2-814E-AB10B17E4D24}"/>
          </ac:spMkLst>
        </pc:spChg>
      </pc:sldChg>
      <pc:sldChg chg="addSp delSp modSp add mod">
        <pc:chgData name="Phil Legg" userId="14fe0d20-d4df-486f-abd6-2a0f62d6e474" providerId="ADAL" clId="{D7E8072B-39CC-45C9-B54F-C17287CF7D9C}" dt="2021-06-16T13:05:03.134" v="7293" actId="20577"/>
        <pc:sldMkLst>
          <pc:docMk/>
          <pc:sldMk cId="3349268936" sldId="371"/>
        </pc:sldMkLst>
        <pc:spChg chg="add del mod">
          <ac:chgData name="Phil Legg" userId="14fe0d20-d4df-486f-abd6-2a0f62d6e474" providerId="ADAL" clId="{D7E8072B-39CC-45C9-B54F-C17287CF7D9C}" dt="2021-06-16T12:24:50.752" v="7212" actId="478"/>
          <ac:spMkLst>
            <pc:docMk/>
            <pc:sldMk cId="3349268936" sldId="371"/>
            <ac:spMk id="5" creationId="{817CF366-B19D-46F9-90AE-0828D19B3CE5}"/>
          </ac:spMkLst>
        </pc:spChg>
        <pc:spChg chg="mod">
          <ac:chgData name="Phil Legg" userId="14fe0d20-d4df-486f-abd6-2a0f62d6e474" providerId="ADAL" clId="{D7E8072B-39CC-45C9-B54F-C17287CF7D9C}" dt="2021-06-16T13:05:03.134" v="7293" actId="20577"/>
          <ac:spMkLst>
            <pc:docMk/>
            <pc:sldMk cId="3349268936" sldId="371"/>
            <ac:spMk id="10" creationId="{29B6DB6B-FEBC-49D2-814E-AB10B17E4D24}"/>
          </ac:spMkLst>
        </pc:spChg>
      </pc:sldChg>
      <pc:sldChg chg="addSp delSp modSp add mod ord">
        <pc:chgData name="Phil Legg" userId="14fe0d20-d4df-486f-abd6-2a0f62d6e474" providerId="ADAL" clId="{D7E8072B-39CC-45C9-B54F-C17287CF7D9C}" dt="2021-06-16T14:01:33.340" v="7435" actId="20577"/>
        <pc:sldMkLst>
          <pc:docMk/>
          <pc:sldMk cId="3905066738" sldId="372"/>
        </pc:sldMkLst>
        <pc:spChg chg="mod">
          <ac:chgData name="Phil Legg" userId="14fe0d20-d4df-486f-abd6-2a0f62d6e474" providerId="ADAL" clId="{D7E8072B-39CC-45C9-B54F-C17287CF7D9C}" dt="2021-06-16T14:00:26.949" v="7363" actId="1076"/>
          <ac:spMkLst>
            <pc:docMk/>
            <pc:sldMk cId="3905066738" sldId="372"/>
            <ac:spMk id="2" creationId="{2854E68E-30C4-4AEC-B706-7DF0ACCD6F69}"/>
          </ac:spMkLst>
        </pc:spChg>
        <pc:spChg chg="del">
          <ac:chgData name="Phil Legg" userId="14fe0d20-d4df-486f-abd6-2a0f62d6e474" providerId="ADAL" clId="{D7E8072B-39CC-45C9-B54F-C17287CF7D9C}" dt="2021-06-16T13:59:59.796" v="7352" actId="478"/>
          <ac:spMkLst>
            <pc:docMk/>
            <pc:sldMk cId="3905066738" sldId="372"/>
            <ac:spMk id="10" creationId="{29B6DB6B-FEBC-49D2-814E-AB10B17E4D24}"/>
          </ac:spMkLst>
        </pc:spChg>
        <pc:spChg chg="add mod">
          <ac:chgData name="Phil Legg" userId="14fe0d20-d4df-486f-abd6-2a0f62d6e474" providerId="ADAL" clId="{D7E8072B-39CC-45C9-B54F-C17287CF7D9C}" dt="2021-06-16T14:01:33.340" v="7435" actId="20577"/>
          <ac:spMkLst>
            <pc:docMk/>
            <pc:sldMk cId="3905066738" sldId="372"/>
            <ac:spMk id="11" creationId="{1C1C06CD-B105-4D1A-80CF-89D364E322E9}"/>
          </ac:spMkLst>
        </pc:spChg>
        <pc:spChg chg="del">
          <ac:chgData name="Phil Legg" userId="14fe0d20-d4df-486f-abd6-2a0f62d6e474" providerId="ADAL" clId="{D7E8072B-39CC-45C9-B54F-C17287CF7D9C}" dt="2021-06-16T13:59:58.340" v="7351" actId="478"/>
          <ac:spMkLst>
            <pc:docMk/>
            <pc:sldMk cId="3905066738" sldId="372"/>
            <ac:spMk id="13" creationId="{15D9BA4C-80EE-4007-AF31-84DBB9755CCF}"/>
          </ac:spMkLst>
        </pc:spChg>
        <pc:picChg chg="add mod">
          <ac:chgData name="Phil Legg" userId="14fe0d20-d4df-486f-abd6-2a0f62d6e474" providerId="ADAL" clId="{D7E8072B-39CC-45C9-B54F-C17287CF7D9C}" dt="2021-06-16T14:00:19.199" v="7361" actId="14100"/>
          <ac:picMkLst>
            <pc:docMk/>
            <pc:sldMk cId="3905066738" sldId="372"/>
            <ac:picMk id="4" creationId="{3C1AAB12-24B2-4A59-8228-8577212D46B8}"/>
          </ac:picMkLst>
        </pc:picChg>
        <pc:picChg chg="del">
          <ac:chgData name="Phil Legg" userId="14fe0d20-d4df-486f-abd6-2a0f62d6e474" providerId="ADAL" clId="{D7E8072B-39CC-45C9-B54F-C17287CF7D9C}" dt="2021-06-16T13:58:49.165" v="7346" actId="478"/>
          <ac:picMkLst>
            <pc:docMk/>
            <pc:sldMk cId="3905066738" sldId="372"/>
            <ac:picMk id="9" creationId="{771D4065-3FDE-47B8-BC9B-80E1079211DC}"/>
          </ac:picMkLst>
        </pc:picChg>
        <pc:picChg chg="del">
          <ac:chgData name="Phil Legg" userId="14fe0d20-d4df-486f-abd6-2a0f62d6e474" providerId="ADAL" clId="{D7E8072B-39CC-45C9-B54F-C17287CF7D9C}" dt="2021-06-16T13:58:49.165" v="7346" actId="478"/>
          <ac:picMkLst>
            <pc:docMk/>
            <pc:sldMk cId="3905066738" sldId="372"/>
            <ac:picMk id="12" creationId="{3EE84171-766F-476E-9CFC-31BCEDF93742}"/>
          </ac:picMkLst>
        </pc:picChg>
      </pc:sldChg>
      <pc:sldChg chg="addSp delSp modSp new mod">
        <pc:chgData name="Phil Legg" userId="14fe0d20-d4df-486f-abd6-2a0f62d6e474" providerId="ADAL" clId="{D7E8072B-39CC-45C9-B54F-C17287CF7D9C}" dt="2021-06-16T19:24:55.741" v="9142" actId="1076"/>
        <pc:sldMkLst>
          <pc:docMk/>
          <pc:sldMk cId="278873606" sldId="373"/>
        </pc:sldMkLst>
        <pc:spChg chg="del">
          <ac:chgData name="Phil Legg" userId="14fe0d20-d4df-486f-abd6-2a0f62d6e474" providerId="ADAL" clId="{D7E8072B-39CC-45C9-B54F-C17287CF7D9C}" dt="2021-06-16T19:24:43.963" v="9139" actId="478"/>
          <ac:spMkLst>
            <pc:docMk/>
            <pc:sldMk cId="278873606" sldId="373"/>
            <ac:spMk id="2" creationId="{7C6640E3-AC66-4543-AFF3-CAC0A3B16DEA}"/>
          </ac:spMkLst>
        </pc:spChg>
        <pc:spChg chg="del">
          <ac:chgData name="Phil Legg" userId="14fe0d20-d4df-486f-abd6-2a0f62d6e474" providerId="ADAL" clId="{D7E8072B-39CC-45C9-B54F-C17287CF7D9C}" dt="2021-06-16T19:24:41.963" v="9138" actId="478"/>
          <ac:spMkLst>
            <pc:docMk/>
            <pc:sldMk cId="278873606" sldId="373"/>
            <ac:spMk id="3" creationId="{92535FFD-1D24-4E81-AF83-EB8F273422A8}"/>
          </ac:spMkLst>
        </pc:spChg>
        <pc:picChg chg="add mod">
          <ac:chgData name="Phil Legg" userId="14fe0d20-d4df-486f-abd6-2a0f62d6e474" providerId="ADAL" clId="{D7E8072B-39CC-45C9-B54F-C17287CF7D9C}" dt="2021-06-16T19:24:55.741" v="9142" actId="1076"/>
          <ac:picMkLst>
            <pc:docMk/>
            <pc:sldMk cId="278873606" sldId="373"/>
            <ac:picMk id="2050" creationId="{F80E0AC8-6FB6-4595-922A-AEED047EDDDC}"/>
          </ac:picMkLst>
        </pc:picChg>
      </pc:sldChg>
      <pc:sldChg chg="addSp delSp modSp add mod">
        <pc:chgData name="Phil Legg" userId="14fe0d20-d4df-486f-abd6-2a0f62d6e474" providerId="ADAL" clId="{D7E8072B-39CC-45C9-B54F-C17287CF7D9C}" dt="2021-06-17T11:38:30.537" v="9183" actId="478"/>
        <pc:sldMkLst>
          <pc:docMk/>
          <pc:sldMk cId="441951144" sldId="374"/>
        </pc:sldMkLst>
        <pc:spChg chg="add del mod">
          <ac:chgData name="Phil Legg" userId="14fe0d20-d4df-486f-abd6-2a0f62d6e474" providerId="ADAL" clId="{D7E8072B-39CC-45C9-B54F-C17287CF7D9C}" dt="2021-06-17T11:38:28.834" v="9182" actId="478"/>
          <ac:spMkLst>
            <pc:docMk/>
            <pc:sldMk cId="441951144" sldId="374"/>
            <ac:spMk id="5" creationId="{DD3763A8-F6A6-47B7-BC95-C3803D3319A1}"/>
          </ac:spMkLst>
        </pc:spChg>
        <pc:spChg chg="del">
          <ac:chgData name="Phil Legg" userId="14fe0d20-d4df-486f-abd6-2a0f62d6e474" providerId="ADAL" clId="{D7E8072B-39CC-45C9-B54F-C17287CF7D9C}" dt="2021-06-17T11:38:27.675" v="9181" actId="478"/>
          <ac:spMkLst>
            <pc:docMk/>
            <pc:sldMk cId="441951144" sldId="374"/>
            <ac:spMk id="11" creationId="{1C1C06CD-B105-4D1A-80CF-89D364E322E9}"/>
          </ac:spMkLst>
        </pc:spChg>
        <pc:picChg chg="del">
          <ac:chgData name="Phil Legg" userId="14fe0d20-d4df-486f-abd6-2a0f62d6e474" providerId="ADAL" clId="{D7E8072B-39CC-45C9-B54F-C17287CF7D9C}" dt="2021-06-17T11:38:30.537" v="9183" actId="478"/>
          <ac:picMkLst>
            <pc:docMk/>
            <pc:sldMk cId="441951144" sldId="374"/>
            <ac:picMk id="4" creationId="{3C1AAB12-24B2-4A59-8228-8577212D46B8}"/>
          </ac:picMkLst>
        </pc:picChg>
      </pc:sldChg>
      <pc:sldMasterChg chg="modSldLayout">
        <pc:chgData name="Phil Legg" userId="14fe0d20-d4df-486f-abd6-2a0f62d6e474" providerId="ADAL" clId="{D7E8072B-39CC-45C9-B54F-C17287CF7D9C}" dt="2021-05-28T12:05:51.118" v="142"/>
        <pc:sldMasterMkLst>
          <pc:docMk/>
          <pc:sldMasterMk cId="0" sldId="2147483719"/>
        </pc:sldMasterMkLst>
        <pc:sldLayoutChg chg="addSp modSp">
          <pc:chgData name="Phil Legg" userId="14fe0d20-d4df-486f-abd6-2a0f62d6e474" providerId="ADAL" clId="{D7E8072B-39CC-45C9-B54F-C17287CF7D9C}" dt="2021-05-28T12:05:51.118" v="142"/>
          <pc:sldLayoutMkLst>
            <pc:docMk/>
            <pc:sldMasterMk cId="0" sldId="2147483719"/>
            <pc:sldLayoutMk cId="2037226853" sldId="2147483962"/>
          </pc:sldLayoutMkLst>
          <pc:spChg chg="mod">
            <ac:chgData name="Phil Legg" userId="14fe0d20-d4df-486f-abd6-2a0f62d6e474" providerId="ADAL" clId="{D7E8072B-39CC-45C9-B54F-C17287CF7D9C}" dt="2021-05-28T12:05:51.118" v="142"/>
            <ac:spMkLst>
              <pc:docMk/>
              <pc:sldMasterMk cId="0" sldId="2147483719"/>
              <pc:sldLayoutMk cId="2037226853" sldId="2147483962"/>
              <ac:spMk id="11" creationId="{D5BDFCED-2CE1-4029-8627-8E0879F24DB1}"/>
            </ac:spMkLst>
          </pc:spChg>
          <pc:grpChg chg="add mod">
            <ac:chgData name="Phil Legg" userId="14fe0d20-d4df-486f-abd6-2a0f62d6e474" providerId="ADAL" clId="{D7E8072B-39CC-45C9-B54F-C17287CF7D9C}" dt="2021-05-28T12:05:51.118" v="142"/>
            <ac:grpSpMkLst>
              <pc:docMk/>
              <pc:sldMasterMk cId="0" sldId="2147483719"/>
              <pc:sldLayoutMk cId="2037226853" sldId="2147483962"/>
              <ac:grpSpMk id="10" creationId="{F1963817-44F5-4156-9D20-458D5ECA4BB4}"/>
            </ac:grpSpMkLst>
          </pc:grpChg>
          <pc:picChg chg="mod">
            <ac:chgData name="Phil Legg" userId="14fe0d20-d4df-486f-abd6-2a0f62d6e474" providerId="ADAL" clId="{D7E8072B-39CC-45C9-B54F-C17287CF7D9C}" dt="2021-05-28T12:05:51.118" v="142"/>
            <ac:picMkLst>
              <pc:docMk/>
              <pc:sldMasterMk cId="0" sldId="2147483719"/>
              <pc:sldLayoutMk cId="2037226853" sldId="2147483962"/>
              <ac:picMk id="12" creationId="{8559A3FD-A71B-4D16-8377-E74909296973}"/>
            </ac:picMkLst>
          </pc:picChg>
        </pc:sldLayoutChg>
        <pc:sldLayoutChg chg="addSp modSp mod">
          <pc:chgData name="Phil Legg" userId="14fe0d20-d4df-486f-abd6-2a0f62d6e474" providerId="ADAL" clId="{D7E8072B-39CC-45C9-B54F-C17287CF7D9C}" dt="2021-05-28T12:05:11.373" v="129" actId="1076"/>
          <pc:sldLayoutMkLst>
            <pc:docMk/>
            <pc:sldMasterMk cId="0" sldId="2147483719"/>
            <pc:sldLayoutMk cId="192450603" sldId="2147483963"/>
          </pc:sldLayoutMkLst>
          <pc:picChg chg="add mod">
            <ac:chgData name="Phil Legg" userId="14fe0d20-d4df-486f-abd6-2a0f62d6e474" providerId="ADAL" clId="{D7E8072B-39CC-45C9-B54F-C17287CF7D9C}" dt="2021-05-28T12:05:11.373" v="129" actId="1076"/>
            <ac:picMkLst>
              <pc:docMk/>
              <pc:sldMasterMk cId="0" sldId="2147483719"/>
              <pc:sldLayoutMk cId="192450603" sldId="2147483963"/>
              <ac:picMk id="8" creationId="{91C4EDF0-A99F-4004-8EBA-EFB45676108D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16.797" v="130"/>
          <pc:sldLayoutMkLst>
            <pc:docMk/>
            <pc:sldMasterMk cId="0" sldId="2147483719"/>
            <pc:sldLayoutMk cId="406912239" sldId="2147483964"/>
          </pc:sldLayoutMkLst>
          <pc:picChg chg="add mod">
            <ac:chgData name="Phil Legg" userId="14fe0d20-d4df-486f-abd6-2a0f62d6e474" providerId="ADAL" clId="{D7E8072B-39CC-45C9-B54F-C17287CF7D9C}" dt="2021-05-28T12:05:16.797" v="130"/>
            <ac:picMkLst>
              <pc:docMk/>
              <pc:sldMasterMk cId="0" sldId="2147483719"/>
              <pc:sldLayoutMk cId="406912239" sldId="2147483964"/>
              <ac:picMk id="8" creationId="{9FBC3B4D-1043-4C64-B7BB-9A2C332127E8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19.253" v="131"/>
          <pc:sldLayoutMkLst>
            <pc:docMk/>
            <pc:sldMasterMk cId="0" sldId="2147483719"/>
            <pc:sldLayoutMk cId="1386068825" sldId="2147483965"/>
          </pc:sldLayoutMkLst>
          <pc:picChg chg="add mod">
            <ac:chgData name="Phil Legg" userId="14fe0d20-d4df-486f-abd6-2a0f62d6e474" providerId="ADAL" clId="{D7E8072B-39CC-45C9-B54F-C17287CF7D9C}" dt="2021-05-28T12:05:19.253" v="131"/>
            <ac:picMkLst>
              <pc:docMk/>
              <pc:sldMasterMk cId="0" sldId="2147483719"/>
              <pc:sldLayoutMk cId="1386068825" sldId="2147483965"/>
              <ac:picMk id="6" creationId="{47B00E3E-F9F8-473E-A452-F47DD60105A6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20.015" v="132"/>
          <pc:sldLayoutMkLst>
            <pc:docMk/>
            <pc:sldMasterMk cId="0" sldId="2147483719"/>
            <pc:sldLayoutMk cId="1903622766" sldId="2147483966"/>
          </pc:sldLayoutMkLst>
          <pc:picChg chg="add mod">
            <ac:chgData name="Phil Legg" userId="14fe0d20-d4df-486f-abd6-2a0f62d6e474" providerId="ADAL" clId="{D7E8072B-39CC-45C9-B54F-C17287CF7D9C}" dt="2021-05-28T12:05:20.015" v="132"/>
            <ac:picMkLst>
              <pc:docMk/>
              <pc:sldMasterMk cId="0" sldId="2147483719"/>
              <pc:sldLayoutMk cId="1903622766" sldId="2147483966"/>
              <ac:picMk id="8" creationId="{95328F39-B5B9-4879-8892-0562B8A9BC74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22.205" v="133"/>
          <pc:sldLayoutMkLst>
            <pc:docMk/>
            <pc:sldMasterMk cId="0" sldId="2147483719"/>
            <pc:sldLayoutMk cId="976455156" sldId="2147483967"/>
          </pc:sldLayoutMkLst>
          <pc:picChg chg="add mod">
            <ac:chgData name="Phil Legg" userId="14fe0d20-d4df-486f-abd6-2a0f62d6e474" providerId="ADAL" clId="{D7E8072B-39CC-45C9-B54F-C17287CF7D9C}" dt="2021-05-28T12:05:22.205" v="133"/>
            <ac:picMkLst>
              <pc:docMk/>
              <pc:sldMasterMk cId="0" sldId="2147483719"/>
              <pc:sldLayoutMk cId="976455156" sldId="2147483967"/>
              <ac:picMk id="6" creationId="{625A81C3-6A49-449D-B642-29925EFD6CE4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23.765" v="134"/>
          <pc:sldLayoutMkLst>
            <pc:docMk/>
            <pc:sldMasterMk cId="0" sldId="2147483719"/>
            <pc:sldLayoutMk cId="211776518" sldId="2147483968"/>
          </pc:sldLayoutMkLst>
          <pc:picChg chg="add mod">
            <ac:chgData name="Phil Legg" userId="14fe0d20-d4df-486f-abd6-2a0f62d6e474" providerId="ADAL" clId="{D7E8072B-39CC-45C9-B54F-C17287CF7D9C}" dt="2021-05-28T12:05:23.765" v="134"/>
            <ac:picMkLst>
              <pc:docMk/>
              <pc:sldMasterMk cId="0" sldId="2147483719"/>
              <pc:sldLayoutMk cId="211776518" sldId="2147483968"/>
              <ac:picMk id="6" creationId="{3B3BF670-E429-4B9C-A763-6BE8DA4EB326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27.950" v="135"/>
          <pc:sldLayoutMkLst>
            <pc:docMk/>
            <pc:sldMasterMk cId="0" sldId="2147483719"/>
            <pc:sldLayoutMk cId="947534947" sldId="2147483969"/>
          </pc:sldLayoutMkLst>
          <pc:picChg chg="add mod">
            <ac:chgData name="Phil Legg" userId="14fe0d20-d4df-486f-abd6-2a0f62d6e474" providerId="ADAL" clId="{D7E8072B-39CC-45C9-B54F-C17287CF7D9C}" dt="2021-05-28T12:05:27.950" v="135"/>
            <ac:picMkLst>
              <pc:docMk/>
              <pc:sldMasterMk cId="0" sldId="2147483719"/>
              <pc:sldLayoutMk cId="947534947" sldId="2147483969"/>
              <ac:picMk id="7" creationId="{FE22F3C0-CD6A-4497-89ED-7E2448F440E2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29.205" v="136"/>
          <pc:sldLayoutMkLst>
            <pc:docMk/>
            <pc:sldMasterMk cId="0" sldId="2147483719"/>
            <pc:sldLayoutMk cId="1628611724" sldId="2147483970"/>
          </pc:sldLayoutMkLst>
          <pc:picChg chg="add mod">
            <ac:chgData name="Phil Legg" userId="14fe0d20-d4df-486f-abd6-2a0f62d6e474" providerId="ADAL" clId="{D7E8072B-39CC-45C9-B54F-C17287CF7D9C}" dt="2021-05-28T12:05:29.205" v="136"/>
            <ac:picMkLst>
              <pc:docMk/>
              <pc:sldMasterMk cId="0" sldId="2147483719"/>
              <pc:sldLayoutMk cId="1628611724" sldId="2147483970"/>
              <ac:picMk id="7" creationId="{D9291A2D-7450-4BDE-93E8-23123EA160D3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30.558" v="137"/>
          <pc:sldLayoutMkLst>
            <pc:docMk/>
            <pc:sldMasterMk cId="0" sldId="2147483719"/>
            <pc:sldLayoutMk cId="250680606" sldId="2147483971"/>
          </pc:sldLayoutMkLst>
          <pc:picChg chg="add mod">
            <ac:chgData name="Phil Legg" userId="14fe0d20-d4df-486f-abd6-2a0f62d6e474" providerId="ADAL" clId="{D7E8072B-39CC-45C9-B54F-C17287CF7D9C}" dt="2021-05-28T12:05:30.558" v="137"/>
            <ac:picMkLst>
              <pc:docMk/>
              <pc:sldMasterMk cId="0" sldId="2147483719"/>
              <pc:sldLayoutMk cId="250680606" sldId="2147483971"/>
              <ac:picMk id="6" creationId="{5ABDBEB1-16A7-4059-8BDA-98FADD301866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31.215" v="138"/>
          <pc:sldLayoutMkLst>
            <pc:docMk/>
            <pc:sldMasterMk cId="0" sldId="2147483719"/>
            <pc:sldLayoutMk cId="965673224" sldId="2147483972"/>
          </pc:sldLayoutMkLst>
          <pc:picChg chg="add mod">
            <ac:chgData name="Phil Legg" userId="14fe0d20-d4df-486f-abd6-2a0f62d6e474" providerId="ADAL" clId="{D7E8072B-39CC-45C9-B54F-C17287CF7D9C}" dt="2021-05-28T12:05:31.215" v="138"/>
            <ac:picMkLst>
              <pc:docMk/>
              <pc:sldMasterMk cId="0" sldId="2147483719"/>
              <pc:sldLayoutMk cId="965673224" sldId="2147483972"/>
              <ac:picMk id="10" creationId="{0D1CAA37-E5C5-4D9F-970B-D17B0BEFD491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32.584" v="139"/>
          <pc:sldLayoutMkLst>
            <pc:docMk/>
            <pc:sldMasterMk cId="0" sldId="2147483719"/>
            <pc:sldLayoutMk cId="1834470880" sldId="2147483973"/>
          </pc:sldLayoutMkLst>
          <pc:picChg chg="add mod">
            <ac:chgData name="Phil Legg" userId="14fe0d20-d4df-486f-abd6-2a0f62d6e474" providerId="ADAL" clId="{D7E8072B-39CC-45C9-B54F-C17287CF7D9C}" dt="2021-05-28T12:05:32.584" v="139"/>
            <ac:picMkLst>
              <pc:docMk/>
              <pc:sldMasterMk cId="0" sldId="2147483719"/>
              <pc:sldLayoutMk cId="1834470880" sldId="2147483973"/>
              <ac:picMk id="11" creationId="{528F7C5B-2D0D-435F-965E-9A0B6C6D96E2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33.183" v="140"/>
          <pc:sldLayoutMkLst>
            <pc:docMk/>
            <pc:sldMasterMk cId="0" sldId="2147483719"/>
            <pc:sldLayoutMk cId="281016440" sldId="2147483974"/>
          </pc:sldLayoutMkLst>
          <pc:picChg chg="add mod">
            <ac:chgData name="Phil Legg" userId="14fe0d20-d4df-486f-abd6-2a0f62d6e474" providerId="ADAL" clId="{D7E8072B-39CC-45C9-B54F-C17287CF7D9C}" dt="2021-05-28T12:05:33.183" v="140"/>
            <ac:picMkLst>
              <pc:docMk/>
              <pc:sldMasterMk cId="0" sldId="2147483719"/>
              <pc:sldLayoutMk cId="281016440" sldId="2147483974"/>
              <ac:picMk id="5" creationId="{EE1708AC-59AC-43FE-92B0-ECCFE3ADD650}"/>
            </ac:picMkLst>
          </pc:picChg>
        </pc:sldLayoutChg>
        <pc:sldLayoutChg chg="addSp modSp">
          <pc:chgData name="Phil Legg" userId="14fe0d20-d4df-486f-abd6-2a0f62d6e474" providerId="ADAL" clId="{D7E8072B-39CC-45C9-B54F-C17287CF7D9C}" dt="2021-05-28T12:05:34.517" v="141"/>
          <pc:sldLayoutMkLst>
            <pc:docMk/>
            <pc:sldMasterMk cId="0" sldId="2147483719"/>
            <pc:sldLayoutMk cId="1450263878" sldId="2147483975"/>
          </pc:sldLayoutMkLst>
          <pc:picChg chg="add mod">
            <ac:chgData name="Phil Legg" userId="14fe0d20-d4df-486f-abd6-2a0f62d6e474" providerId="ADAL" clId="{D7E8072B-39CC-45C9-B54F-C17287CF7D9C}" dt="2021-05-28T12:05:34.517" v="141"/>
            <ac:picMkLst>
              <pc:docMk/>
              <pc:sldMasterMk cId="0" sldId="2147483719"/>
              <pc:sldLayoutMk cId="1450263878" sldId="2147483975"/>
              <ac:picMk id="6" creationId="{EAD1DCF4-C831-4541-B541-66D63FBC8DB8}"/>
            </ac:picMkLst>
          </pc:picChg>
        </pc:sldLayoutChg>
      </pc:sldMasterChg>
    </pc:docChg>
  </pc:docChgLst>
  <pc:docChgLst>
    <pc:chgData name="Phil Legg" userId="14fe0d20-d4df-486f-abd6-2a0f62d6e474" providerId="ADAL" clId="{7BC30F08-16EA-4A4C-B796-A7A2344EFD0B}"/>
    <pc:docChg chg="undo custSel addSld delSld modSld sldOrd">
      <pc:chgData name="Phil Legg" userId="14fe0d20-d4df-486f-abd6-2a0f62d6e474" providerId="ADAL" clId="{7BC30F08-16EA-4A4C-B796-A7A2344EFD0B}" dt="2022-10-12T22:19:24.596" v="483" actId="729"/>
      <pc:docMkLst>
        <pc:docMk/>
      </pc:docMkLst>
      <pc:sldChg chg="mod ord modShow">
        <pc:chgData name="Phil Legg" userId="14fe0d20-d4df-486f-abd6-2a0f62d6e474" providerId="ADAL" clId="{7BC30F08-16EA-4A4C-B796-A7A2344EFD0B}" dt="2022-10-12T22:19:24.596" v="483" actId="729"/>
        <pc:sldMkLst>
          <pc:docMk/>
          <pc:sldMk cId="1825625197" sldId="357"/>
        </pc:sldMkLst>
      </pc:sldChg>
      <pc:sldChg chg="addSp modSp mod modShow">
        <pc:chgData name="Phil Legg" userId="14fe0d20-d4df-486f-abd6-2a0f62d6e474" providerId="ADAL" clId="{7BC30F08-16EA-4A4C-B796-A7A2344EFD0B}" dt="2022-10-12T22:19:24.596" v="483" actId="729"/>
        <pc:sldMkLst>
          <pc:docMk/>
          <pc:sldMk cId="4039316932" sldId="359"/>
        </pc:sldMkLst>
        <pc:picChg chg="add mod">
          <ac:chgData name="Phil Legg" userId="14fe0d20-d4df-486f-abd6-2a0f62d6e474" providerId="ADAL" clId="{7BC30F08-16EA-4A4C-B796-A7A2344EFD0B}" dt="2022-09-20T08:20:19.575" v="2" actId="1076"/>
          <ac:picMkLst>
            <pc:docMk/>
            <pc:sldMk cId="4039316932" sldId="359"/>
            <ac:picMk id="1026" creationId="{4CD6B232-EACC-60CA-C048-F1684B0E211C}"/>
          </ac:picMkLst>
        </pc:picChg>
      </pc:sldChg>
      <pc:sldChg chg="mod modShow">
        <pc:chgData name="Phil Legg" userId="14fe0d20-d4df-486f-abd6-2a0f62d6e474" providerId="ADAL" clId="{7BC30F08-16EA-4A4C-B796-A7A2344EFD0B}" dt="2022-10-12T22:19:24.596" v="483" actId="729"/>
        <pc:sldMkLst>
          <pc:docMk/>
          <pc:sldMk cId="161085948" sldId="364"/>
        </pc:sldMkLst>
      </pc:sldChg>
      <pc:sldChg chg="addSp delSp modSp add mod">
        <pc:chgData name="Phil Legg" userId="14fe0d20-d4df-486f-abd6-2a0f62d6e474" providerId="ADAL" clId="{7BC30F08-16EA-4A4C-B796-A7A2344EFD0B}" dt="2022-09-20T08:22:23.086" v="23" actId="1076"/>
        <pc:sldMkLst>
          <pc:docMk/>
          <pc:sldMk cId="3576687374" sldId="365"/>
        </pc:sldMkLst>
        <pc:spChg chg="mod">
          <ac:chgData name="Phil Legg" userId="14fe0d20-d4df-486f-abd6-2a0f62d6e474" providerId="ADAL" clId="{7BC30F08-16EA-4A4C-B796-A7A2344EFD0B}" dt="2022-09-20T08:20:50.169" v="5" actId="1076"/>
          <ac:spMkLst>
            <pc:docMk/>
            <pc:sldMk cId="3576687374" sldId="365"/>
            <ac:spMk id="4" creationId="{BD73F3CC-551B-A92F-8F48-CF05CBCF8DEB}"/>
          </ac:spMkLst>
        </pc:spChg>
        <pc:picChg chg="add del mod">
          <ac:chgData name="Phil Legg" userId="14fe0d20-d4df-486f-abd6-2a0f62d6e474" providerId="ADAL" clId="{7BC30F08-16EA-4A4C-B796-A7A2344EFD0B}" dt="2022-09-20T08:22:19.655" v="22" actId="478"/>
          <ac:picMkLst>
            <pc:docMk/>
            <pc:sldMk cId="3576687374" sldId="365"/>
            <ac:picMk id="2" creationId="{BB1F9C81-DE81-EADF-742B-6416E5BC6B75}"/>
          </ac:picMkLst>
        </pc:picChg>
        <pc:picChg chg="add mod">
          <ac:chgData name="Phil Legg" userId="14fe0d20-d4df-486f-abd6-2a0f62d6e474" providerId="ADAL" clId="{7BC30F08-16EA-4A4C-B796-A7A2344EFD0B}" dt="2022-09-20T08:22:23.086" v="23" actId="1076"/>
          <ac:picMkLst>
            <pc:docMk/>
            <pc:sldMk cId="3576687374" sldId="365"/>
            <ac:picMk id="3" creationId="{110949A9-5982-F7CC-D9C2-161263C6A56D}"/>
          </ac:picMkLst>
        </pc:picChg>
        <pc:picChg chg="add mod">
          <ac:chgData name="Phil Legg" userId="14fe0d20-d4df-486f-abd6-2a0f62d6e474" providerId="ADAL" clId="{7BC30F08-16EA-4A4C-B796-A7A2344EFD0B}" dt="2022-09-20T08:21:46.251" v="16" actId="1076"/>
          <ac:picMkLst>
            <pc:docMk/>
            <pc:sldMk cId="3576687374" sldId="365"/>
            <ac:picMk id="5" creationId="{8858A1EB-0A59-C42A-65F2-E12FAAFEB52E}"/>
          </ac:picMkLst>
        </pc:picChg>
        <pc:picChg chg="add mod">
          <ac:chgData name="Phil Legg" userId="14fe0d20-d4df-486f-abd6-2a0f62d6e474" providerId="ADAL" clId="{7BC30F08-16EA-4A4C-B796-A7A2344EFD0B}" dt="2022-09-20T08:21:41.836" v="14" actId="1076"/>
          <ac:picMkLst>
            <pc:docMk/>
            <pc:sldMk cId="3576687374" sldId="365"/>
            <ac:picMk id="7" creationId="{654430B3-77F0-50F1-EF1C-53BA624AFCCF}"/>
          </ac:picMkLst>
        </pc:picChg>
        <pc:picChg chg="add mod">
          <ac:chgData name="Phil Legg" userId="14fe0d20-d4df-486f-abd6-2a0f62d6e474" providerId="ADAL" clId="{7BC30F08-16EA-4A4C-B796-A7A2344EFD0B}" dt="2022-09-20T08:21:51.859" v="19" actId="1076"/>
          <ac:picMkLst>
            <pc:docMk/>
            <pc:sldMk cId="3576687374" sldId="365"/>
            <ac:picMk id="8" creationId="{78D4544A-4228-9F0F-A02A-A464DA6DDBE0}"/>
          </ac:picMkLst>
        </pc:picChg>
        <pc:picChg chg="mod">
          <ac:chgData name="Phil Legg" userId="14fe0d20-d4df-486f-abd6-2a0f62d6e474" providerId="ADAL" clId="{7BC30F08-16EA-4A4C-B796-A7A2344EFD0B}" dt="2022-09-20T08:20:59.042" v="6" actId="1076"/>
          <ac:picMkLst>
            <pc:docMk/>
            <pc:sldMk cId="3576687374" sldId="365"/>
            <ac:picMk id="24" creationId="{E0B4C80A-B530-ED2C-0C91-2E2007742AA5}"/>
          </ac:picMkLst>
        </pc:picChg>
        <pc:picChg chg="mod">
          <ac:chgData name="Phil Legg" userId="14fe0d20-d4df-486f-abd6-2a0f62d6e474" providerId="ADAL" clId="{7BC30F08-16EA-4A4C-B796-A7A2344EFD0B}" dt="2022-09-20T08:20:59.042" v="6" actId="1076"/>
          <ac:picMkLst>
            <pc:docMk/>
            <pc:sldMk cId="3576687374" sldId="365"/>
            <ac:picMk id="34" creationId="{3456BFA7-9247-58C7-63D3-D67FEEFB4A7D}"/>
          </ac:picMkLst>
        </pc:picChg>
        <pc:picChg chg="mod">
          <ac:chgData name="Phil Legg" userId="14fe0d20-d4df-486f-abd6-2a0f62d6e474" providerId="ADAL" clId="{7BC30F08-16EA-4A4C-B796-A7A2344EFD0B}" dt="2022-09-20T08:21:05.219" v="7" actId="1076"/>
          <ac:picMkLst>
            <pc:docMk/>
            <pc:sldMk cId="3576687374" sldId="365"/>
            <ac:picMk id="35" creationId="{C963B928-E0C6-07E7-4BC2-AB18D7870C2E}"/>
          </ac:picMkLst>
        </pc:picChg>
        <pc:picChg chg="mod">
          <ac:chgData name="Phil Legg" userId="14fe0d20-d4df-486f-abd6-2a0f62d6e474" providerId="ADAL" clId="{7BC30F08-16EA-4A4C-B796-A7A2344EFD0B}" dt="2022-09-20T08:20:59.042" v="6" actId="1076"/>
          <ac:picMkLst>
            <pc:docMk/>
            <pc:sldMk cId="3576687374" sldId="365"/>
            <ac:picMk id="36" creationId="{12A316C2-E402-BF12-6388-380E41D38481}"/>
          </ac:picMkLst>
        </pc:picChg>
        <pc:picChg chg="mod">
          <ac:chgData name="Phil Legg" userId="14fe0d20-d4df-486f-abd6-2a0f62d6e474" providerId="ADAL" clId="{7BC30F08-16EA-4A4C-B796-A7A2344EFD0B}" dt="2022-09-20T08:21:05.219" v="7" actId="1076"/>
          <ac:picMkLst>
            <pc:docMk/>
            <pc:sldMk cId="3576687374" sldId="365"/>
            <ac:picMk id="37" creationId="{65C05EC6-551D-935D-9F29-A9362F56F989}"/>
          </ac:picMkLst>
        </pc:picChg>
        <pc:picChg chg="mod">
          <ac:chgData name="Phil Legg" userId="14fe0d20-d4df-486f-abd6-2a0f62d6e474" providerId="ADAL" clId="{7BC30F08-16EA-4A4C-B796-A7A2344EFD0B}" dt="2022-09-20T08:20:59.042" v="6" actId="1076"/>
          <ac:picMkLst>
            <pc:docMk/>
            <pc:sldMk cId="3576687374" sldId="365"/>
            <ac:picMk id="38" creationId="{626B73DF-2A7F-E300-CA25-2C9750F6CC25}"/>
          </ac:picMkLst>
        </pc:picChg>
        <pc:picChg chg="mod">
          <ac:chgData name="Phil Legg" userId="14fe0d20-d4df-486f-abd6-2a0f62d6e474" providerId="ADAL" clId="{7BC30F08-16EA-4A4C-B796-A7A2344EFD0B}" dt="2022-09-20T08:21:10.243" v="8" actId="1076"/>
          <ac:picMkLst>
            <pc:docMk/>
            <pc:sldMk cId="3576687374" sldId="365"/>
            <ac:picMk id="39" creationId="{F90607C4-8110-34DF-CDF0-858888D6A6D5}"/>
          </ac:picMkLst>
        </pc:picChg>
        <pc:picChg chg="mod">
          <ac:chgData name="Phil Legg" userId="14fe0d20-d4df-486f-abd6-2a0f62d6e474" providerId="ADAL" clId="{7BC30F08-16EA-4A4C-B796-A7A2344EFD0B}" dt="2022-09-20T08:21:20.883" v="10" actId="1076"/>
          <ac:picMkLst>
            <pc:docMk/>
            <pc:sldMk cId="3576687374" sldId="365"/>
            <ac:picMk id="40" creationId="{C0B90F4D-F405-9D13-0C27-713ED19E4826}"/>
          </ac:picMkLst>
        </pc:picChg>
        <pc:picChg chg="mod">
          <ac:chgData name="Phil Legg" userId="14fe0d20-d4df-486f-abd6-2a0f62d6e474" providerId="ADAL" clId="{7BC30F08-16EA-4A4C-B796-A7A2344EFD0B}" dt="2022-09-20T08:21:20.883" v="10" actId="1076"/>
          <ac:picMkLst>
            <pc:docMk/>
            <pc:sldMk cId="3576687374" sldId="365"/>
            <ac:picMk id="42" creationId="{504EA7B6-1A5C-B878-B3C2-60252549E1B8}"/>
          </ac:picMkLst>
        </pc:picChg>
        <pc:picChg chg="mod">
          <ac:chgData name="Phil Legg" userId="14fe0d20-d4df-486f-abd6-2a0f62d6e474" providerId="ADAL" clId="{7BC30F08-16EA-4A4C-B796-A7A2344EFD0B}" dt="2022-09-20T08:21:20.883" v="10" actId="1076"/>
          <ac:picMkLst>
            <pc:docMk/>
            <pc:sldMk cId="3576687374" sldId="365"/>
            <ac:picMk id="43" creationId="{E42C8E03-3E28-1EF5-F692-946A8E72769F}"/>
          </ac:picMkLst>
        </pc:picChg>
        <pc:picChg chg="mod">
          <ac:chgData name="Phil Legg" userId="14fe0d20-d4df-486f-abd6-2a0f62d6e474" providerId="ADAL" clId="{7BC30F08-16EA-4A4C-B796-A7A2344EFD0B}" dt="2022-09-20T08:21:17.140" v="9" actId="1076"/>
          <ac:picMkLst>
            <pc:docMk/>
            <pc:sldMk cId="3576687374" sldId="365"/>
            <ac:picMk id="44" creationId="{9782B876-3F04-C0DB-B246-C44FC569CD41}"/>
          </ac:picMkLst>
        </pc:picChg>
        <pc:picChg chg="mod">
          <ac:chgData name="Phil Legg" userId="14fe0d20-d4df-486f-abd6-2a0f62d6e474" providerId="ADAL" clId="{7BC30F08-16EA-4A4C-B796-A7A2344EFD0B}" dt="2022-09-20T08:21:10.243" v="8" actId="1076"/>
          <ac:picMkLst>
            <pc:docMk/>
            <pc:sldMk cId="3576687374" sldId="365"/>
            <ac:picMk id="45" creationId="{81B4B602-6A30-B5F6-B47D-6DAAC75A0075}"/>
          </ac:picMkLst>
        </pc:picChg>
        <pc:picChg chg="mod">
          <ac:chgData name="Phil Legg" userId="14fe0d20-d4df-486f-abd6-2a0f62d6e474" providerId="ADAL" clId="{7BC30F08-16EA-4A4C-B796-A7A2344EFD0B}" dt="2022-09-20T08:21:17.140" v="9" actId="1076"/>
          <ac:picMkLst>
            <pc:docMk/>
            <pc:sldMk cId="3576687374" sldId="365"/>
            <ac:picMk id="46" creationId="{B6FF9D9F-F047-3FF2-1615-6F8183096317}"/>
          </ac:picMkLst>
        </pc:picChg>
        <pc:picChg chg="mod">
          <ac:chgData name="Phil Legg" userId="14fe0d20-d4df-486f-abd6-2a0f62d6e474" providerId="ADAL" clId="{7BC30F08-16EA-4A4C-B796-A7A2344EFD0B}" dt="2022-09-20T08:21:05.219" v="7" actId="1076"/>
          <ac:picMkLst>
            <pc:docMk/>
            <pc:sldMk cId="3576687374" sldId="365"/>
            <ac:picMk id="47" creationId="{BF7E025D-21C0-0E1E-6742-175CE52C822F}"/>
          </ac:picMkLst>
        </pc:picChg>
        <pc:picChg chg="mod">
          <ac:chgData name="Phil Legg" userId="14fe0d20-d4df-486f-abd6-2a0f62d6e474" providerId="ADAL" clId="{7BC30F08-16EA-4A4C-B796-A7A2344EFD0B}" dt="2022-09-20T08:21:17.140" v="9" actId="1076"/>
          <ac:picMkLst>
            <pc:docMk/>
            <pc:sldMk cId="3576687374" sldId="365"/>
            <ac:picMk id="48" creationId="{74084E0E-5548-D1D9-61B9-FE550A09F33D}"/>
          </ac:picMkLst>
        </pc:picChg>
        <pc:picChg chg="mod">
          <ac:chgData name="Phil Legg" userId="14fe0d20-d4df-486f-abd6-2a0f62d6e474" providerId="ADAL" clId="{7BC30F08-16EA-4A4C-B796-A7A2344EFD0B}" dt="2022-09-20T08:21:10.243" v="8" actId="1076"/>
          <ac:picMkLst>
            <pc:docMk/>
            <pc:sldMk cId="3576687374" sldId="365"/>
            <ac:picMk id="51" creationId="{30ECDB19-BE82-FE9E-C6FD-B7C0B9900B5A}"/>
          </ac:picMkLst>
        </pc:picChg>
        <pc:picChg chg="mod">
          <ac:chgData name="Phil Legg" userId="14fe0d20-d4df-486f-abd6-2a0f62d6e474" providerId="ADAL" clId="{7BC30F08-16EA-4A4C-B796-A7A2344EFD0B}" dt="2022-09-20T08:21:17.140" v="9" actId="1076"/>
          <ac:picMkLst>
            <pc:docMk/>
            <pc:sldMk cId="3576687374" sldId="365"/>
            <ac:picMk id="52" creationId="{0FED2020-FA9E-C1DF-E6EE-EB0EBE62F8CF}"/>
          </ac:picMkLst>
        </pc:picChg>
        <pc:picChg chg="mod">
          <ac:chgData name="Phil Legg" userId="14fe0d20-d4df-486f-abd6-2a0f62d6e474" providerId="ADAL" clId="{7BC30F08-16EA-4A4C-B796-A7A2344EFD0B}" dt="2022-09-20T08:21:05.219" v="7" actId="1076"/>
          <ac:picMkLst>
            <pc:docMk/>
            <pc:sldMk cId="3576687374" sldId="365"/>
            <ac:picMk id="53" creationId="{9F55BDD0-18A6-E67D-820D-B4E24215AEE5}"/>
          </ac:picMkLst>
        </pc:picChg>
        <pc:picChg chg="mod">
          <ac:chgData name="Phil Legg" userId="14fe0d20-d4df-486f-abd6-2a0f62d6e474" providerId="ADAL" clId="{7BC30F08-16EA-4A4C-B796-A7A2344EFD0B}" dt="2022-09-20T08:21:20.883" v="10" actId="1076"/>
          <ac:picMkLst>
            <pc:docMk/>
            <pc:sldMk cId="3576687374" sldId="365"/>
            <ac:picMk id="54" creationId="{F6B4FE24-6044-3B67-B305-C72DE7AFF34D}"/>
          </ac:picMkLst>
        </pc:picChg>
        <pc:picChg chg="mod">
          <ac:chgData name="Phil Legg" userId="14fe0d20-d4df-486f-abd6-2a0f62d6e474" providerId="ADAL" clId="{7BC30F08-16EA-4A4C-B796-A7A2344EFD0B}" dt="2022-09-20T08:21:10.243" v="8" actId="1076"/>
          <ac:picMkLst>
            <pc:docMk/>
            <pc:sldMk cId="3576687374" sldId="365"/>
            <ac:picMk id="55" creationId="{F626635B-9E64-EE6D-2F07-8AD150140801}"/>
          </ac:picMkLst>
        </pc:picChg>
      </pc:sldChg>
      <pc:sldChg chg="addSp delSp modSp new del mod">
        <pc:chgData name="Phil Legg" userId="14fe0d20-d4df-486f-abd6-2a0f62d6e474" providerId="ADAL" clId="{7BC30F08-16EA-4A4C-B796-A7A2344EFD0B}" dt="2022-10-12T22:12:34.985" v="321" actId="47"/>
        <pc:sldMkLst>
          <pc:docMk/>
          <pc:sldMk cId="2222280439" sldId="366"/>
        </pc:sldMkLst>
        <pc:spChg chg="mod">
          <ac:chgData name="Phil Legg" userId="14fe0d20-d4df-486f-abd6-2a0f62d6e474" providerId="ADAL" clId="{7BC30F08-16EA-4A4C-B796-A7A2344EFD0B}" dt="2022-09-22T12:46:08.421" v="47" actId="20577"/>
          <ac:spMkLst>
            <pc:docMk/>
            <pc:sldMk cId="2222280439" sldId="366"/>
            <ac:spMk id="2" creationId="{8FB3B0C3-E526-3284-3B6C-74282AD5054E}"/>
          </ac:spMkLst>
        </pc:spChg>
        <pc:spChg chg="del mod">
          <ac:chgData name="Phil Legg" userId="14fe0d20-d4df-486f-abd6-2a0f62d6e474" providerId="ADAL" clId="{7BC30F08-16EA-4A4C-B796-A7A2344EFD0B}" dt="2022-09-22T12:47:49.821" v="314" actId="478"/>
          <ac:spMkLst>
            <pc:docMk/>
            <pc:sldMk cId="2222280439" sldId="366"/>
            <ac:spMk id="3" creationId="{AED5EA06-66D6-4BF9-B212-9F4B6E7A1B5E}"/>
          </ac:spMkLst>
        </pc:spChg>
        <pc:spChg chg="add mod">
          <ac:chgData name="Phil Legg" userId="14fe0d20-d4df-486f-abd6-2a0f62d6e474" providerId="ADAL" clId="{7BC30F08-16EA-4A4C-B796-A7A2344EFD0B}" dt="2022-09-22T12:47:58.330" v="319" actId="1076"/>
          <ac:spMkLst>
            <pc:docMk/>
            <pc:sldMk cId="2222280439" sldId="366"/>
            <ac:spMk id="4" creationId="{0ED54CFB-04FC-49B1-B347-2F52EC2F4FDA}"/>
          </ac:spMkLst>
        </pc:spChg>
        <pc:spChg chg="add mod">
          <ac:chgData name="Phil Legg" userId="14fe0d20-d4df-486f-abd6-2a0f62d6e474" providerId="ADAL" clId="{7BC30F08-16EA-4A4C-B796-A7A2344EFD0B}" dt="2022-09-22T12:47:56.186" v="318" actId="1076"/>
          <ac:spMkLst>
            <pc:docMk/>
            <pc:sldMk cId="2222280439" sldId="366"/>
            <ac:spMk id="5" creationId="{9A74C0E6-86E5-EB60-556B-55910CF09EE2}"/>
          </ac:spMkLst>
        </pc:spChg>
        <pc:spChg chg="add mod">
          <ac:chgData name="Phil Legg" userId="14fe0d20-d4df-486f-abd6-2a0f62d6e474" providerId="ADAL" clId="{7BC30F08-16EA-4A4C-B796-A7A2344EFD0B}" dt="2022-09-22T12:47:54.802" v="317" actId="1076"/>
          <ac:spMkLst>
            <pc:docMk/>
            <pc:sldMk cId="2222280439" sldId="366"/>
            <ac:spMk id="6" creationId="{65FD2240-8538-26B8-20FF-81A54A339BE3}"/>
          </ac:spMkLst>
        </pc:spChg>
        <pc:spChg chg="add del mod">
          <ac:chgData name="Phil Legg" userId="14fe0d20-d4df-486f-abd6-2a0f62d6e474" providerId="ADAL" clId="{7BC30F08-16EA-4A4C-B796-A7A2344EFD0B}" dt="2022-09-22T12:47:51.562" v="315" actId="478"/>
          <ac:spMkLst>
            <pc:docMk/>
            <pc:sldMk cId="2222280439" sldId="366"/>
            <ac:spMk id="8" creationId="{2BF11493-876C-9AA4-2DB3-ECD377851945}"/>
          </ac:spMkLst>
        </pc:spChg>
      </pc:sldChg>
      <pc:sldChg chg="add del">
        <pc:chgData name="Phil Legg" userId="14fe0d20-d4df-486f-abd6-2a0f62d6e474" providerId="ADAL" clId="{7BC30F08-16EA-4A4C-B796-A7A2344EFD0B}" dt="2022-10-12T22:17:45.297" v="468" actId="47"/>
        <pc:sldMkLst>
          <pc:docMk/>
          <pc:sldMk cId="3625981247" sldId="367"/>
        </pc:sldMkLst>
      </pc:sldChg>
      <pc:sldChg chg="addSp delSp modSp add mod">
        <pc:chgData name="Phil Legg" userId="14fe0d20-d4df-486f-abd6-2a0f62d6e474" providerId="ADAL" clId="{7BC30F08-16EA-4A4C-B796-A7A2344EFD0B}" dt="2022-10-12T22:18:32.990" v="480" actId="20577"/>
        <pc:sldMkLst>
          <pc:docMk/>
          <pc:sldMk cId="2552537662" sldId="368"/>
        </pc:sldMkLst>
        <pc:spChg chg="add mod">
          <ac:chgData name="Phil Legg" userId="14fe0d20-d4df-486f-abd6-2a0f62d6e474" providerId="ADAL" clId="{7BC30F08-16EA-4A4C-B796-A7A2344EFD0B}" dt="2022-10-12T22:18:24.405" v="477" actId="20577"/>
          <ac:spMkLst>
            <pc:docMk/>
            <pc:sldMk cId="2552537662" sldId="368"/>
            <ac:spMk id="2" creationId="{57E18E03-3179-9880-0776-C7F161F3E575}"/>
          </ac:spMkLst>
        </pc:spChg>
        <pc:spChg chg="add mod">
          <ac:chgData name="Phil Legg" userId="14fe0d20-d4df-486f-abd6-2a0f62d6e474" providerId="ADAL" clId="{7BC30F08-16EA-4A4C-B796-A7A2344EFD0B}" dt="2022-10-12T22:18:29.286" v="479" actId="20577"/>
          <ac:spMkLst>
            <pc:docMk/>
            <pc:sldMk cId="2552537662" sldId="368"/>
            <ac:spMk id="3" creationId="{17CCF974-0B8D-FC0E-B067-F9D23069E605}"/>
          </ac:spMkLst>
        </pc:spChg>
        <pc:spChg chg="del mod">
          <ac:chgData name="Phil Legg" userId="14fe0d20-d4df-486f-abd6-2a0f62d6e474" providerId="ADAL" clId="{7BC30F08-16EA-4A4C-B796-A7A2344EFD0B}" dt="2022-10-12T22:14:32.773" v="356" actId="478"/>
          <ac:spMkLst>
            <pc:docMk/>
            <pc:sldMk cId="2552537662" sldId="368"/>
            <ac:spMk id="5" creationId="{94FE8AAC-5099-4A1B-2B12-01AC68039F0D}"/>
          </ac:spMkLst>
        </pc:spChg>
        <pc:spChg chg="add mod">
          <ac:chgData name="Phil Legg" userId="14fe0d20-d4df-486f-abd6-2a0f62d6e474" providerId="ADAL" clId="{7BC30F08-16EA-4A4C-B796-A7A2344EFD0B}" dt="2022-10-12T22:18:17.142" v="474" actId="20577"/>
          <ac:spMkLst>
            <pc:docMk/>
            <pc:sldMk cId="2552537662" sldId="368"/>
            <ac:spMk id="6" creationId="{A5B551A5-DBEA-42F1-77A8-D3977F24CA7A}"/>
          </ac:spMkLst>
        </pc:spChg>
        <pc:spChg chg="add del mod">
          <ac:chgData name="Phil Legg" userId="14fe0d20-d4df-486f-abd6-2a0f62d6e474" providerId="ADAL" clId="{7BC30F08-16EA-4A4C-B796-A7A2344EFD0B}" dt="2022-10-12T22:14:36.054" v="357" actId="478"/>
          <ac:spMkLst>
            <pc:docMk/>
            <pc:sldMk cId="2552537662" sldId="368"/>
            <ac:spMk id="8" creationId="{9AB58556-B89E-EB50-F3A0-D08CEADC2794}"/>
          </ac:spMkLst>
        </pc:spChg>
        <pc:spChg chg="add mod">
          <ac:chgData name="Phil Legg" userId="14fe0d20-d4df-486f-abd6-2a0f62d6e474" providerId="ADAL" clId="{7BC30F08-16EA-4A4C-B796-A7A2344EFD0B}" dt="2022-10-12T22:18:32.990" v="480" actId="20577"/>
          <ac:spMkLst>
            <pc:docMk/>
            <pc:sldMk cId="2552537662" sldId="368"/>
            <ac:spMk id="9" creationId="{73E12777-0EF5-73DE-F7A2-94EA4429BBC3}"/>
          </ac:spMkLst>
        </pc:spChg>
      </pc:sldChg>
    </pc:docChg>
  </pc:docChgLst>
  <pc:docChgLst>
    <pc:chgData name="Phil Legg" userId="14fe0d20-d4df-486f-abd6-2a0f62d6e474" providerId="ADAL" clId="{C2C345CC-A47F-4E4B-9BDC-C5A2C64662C6}"/>
    <pc:docChg chg="undo custSel addSld delSld modSld sldOrd modMainMaster">
      <pc:chgData name="Phil Legg" userId="14fe0d20-d4df-486f-abd6-2a0f62d6e474" providerId="ADAL" clId="{C2C345CC-A47F-4E4B-9BDC-C5A2C64662C6}" dt="2021-11-10T11:17:40.128" v="6014"/>
      <pc:docMkLst>
        <pc:docMk/>
      </pc:docMkLst>
      <pc:sldChg chg="addSp delSp modSp mod">
        <pc:chgData name="Phil Legg" userId="14fe0d20-d4df-486f-abd6-2a0f62d6e474" providerId="ADAL" clId="{C2C345CC-A47F-4E4B-9BDC-C5A2C64662C6}" dt="2021-11-02T12:18:29.056" v="4836" actId="20577"/>
        <pc:sldMkLst>
          <pc:docMk/>
          <pc:sldMk cId="0" sldId="256"/>
        </pc:sldMkLst>
        <pc:spChg chg="mod">
          <ac:chgData name="Phil Legg" userId="14fe0d20-d4df-486f-abd6-2a0f62d6e474" providerId="ADAL" clId="{C2C345CC-A47F-4E4B-9BDC-C5A2C64662C6}" dt="2021-11-01T15:44:19.254" v="7" actId="20577"/>
          <ac:spMkLst>
            <pc:docMk/>
            <pc:sldMk cId="0" sldId="256"/>
            <ac:spMk id="2" creationId="{00000000-0000-0000-0000-000000000000}"/>
          </ac:spMkLst>
        </pc:spChg>
        <pc:spChg chg="mod topLvl">
          <ac:chgData name="Phil Legg" userId="14fe0d20-d4df-486f-abd6-2a0f62d6e474" providerId="ADAL" clId="{C2C345CC-A47F-4E4B-9BDC-C5A2C64662C6}" dt="2021-11-01T20:15:58.866" v="72" actId="14100"/>
          <ac:spMkLst>
            <pc:docMk/>
            <pc:sldMk cId="0" sldId="256"/>
            <ac:spMk id="9" creationId="{EEC5AFCD-B549-4109-97F0-0C9598877810}"/>
          </ac:spMkLst>
        </pc:spChg>
        <pc:spChg chg="del topLvl">
          <ac:chgData name="Phil Legg" userId="14fe0d20-d4df-486f-abd6-2a0f62d6e474" providerId="ADAL" clId="{C2C345CC-A47F-4E4B-9BDC-C5A2C64662C6}" dt="2021-11-01T15:44:36.302" v="48" actId="478"/>
          <ac:spMkLst>
            <pc:docMk/>
            <pc:sldMk cId="0" sldId="256"/>
            <ac:spMk id="13" creationId="{8B42B19E-820F-4048-AA5C-288229209A76}"/>
          </ac:spMkLst>
        </pc:spChg>
        <pc:spChg chg="mod">
          <ac:chgData name="Phil Legg" userId="14fe0d20-d4df-486f-abd6-2a0f62d6e474" providerId="ADAL" clId="{C2C345CC-A47F-4E4B-9BDC-C5A2C64662C6}" dt="2021-11-02T12:18:29.056" v="4836" actId="20577"/>
          <ac:spMkLst>
            <pc:docMk/>
            <pc:sldMk cId="0" sldId="256"/>
            <ac:spMk id="13313" creationId="{00000000-0000-0000-0000-000000000000}"/>
          </ac:spMkLst>
        </pc:spChg>
        <pc:grpChg chg="del">
          <ac:chgData name="Phil Legg" userId="14fe0d20-d4df-486f-abd6-2a0f62d6e474" providerId="ADAL" clId="{C2C345CC-A47F-4E4B-9BDC-C5A2C64662C6}" dt="2021-11-01T15:44:36.302" v="48" actId="478"/>
          <ac:grpSpMkLst>
            <pc:docMk/>
            <pc:sldMk cId="0" sldId="256"/>
            <ac:grpSpMk id="8" creationId="{48DB5E73-A565-4BD7-8568-7B11179261B5}"/>
          </ac:grpSpMkLst>
        </pc:grpChg>
        <pc:picChg chg="del">
          <ac:chgData name="Phil Legg" userId="14fe0d20-d4df-486f-abd6-2a0f62d6e474" providerId="ADAL" clId="{C2C345CC-A47F-4E4B-9BDC-C5A2C64662C6}" dt="2021-11-01T15:44:36.302" v="48" actId="478"/>
          <ac:picMkLst>
            <pc:docMk/>
            <pc:sldMk cId="0" sldId="256"/>
            <ac:picMk id="11" creationId="{CED3D121-156C-4783-8A88-E29211DCEC8E}"/>
          </ac:picMkLst>
        </pc:picChg>
        <pc:picChg chg="del">
          <ac:chgData name="Phil Legg" userId="14fe0d20-d4df-486f-abd6-2a0f62d6e474" providerId="ADAL" clId="{C2C345CC-A47F-4E4B-9BDC-C5A2C64662C6}" dt="2021-11-01T15:44:36.302" v="48" actId="478"/>
          <ac:picMkLst>
            <pc:docMk/>
            <pc:sldMk cId="0" sldId="256"/>
            <ac:picMk id="12" creationId="{BD692B07-95C4-44D8-A5F4-094B8E5F7887}"/>
          </ac:picMkLst>
        </pc:picChg>
        <pc:picChg chg="add mod">
          <ac:chgData name="Phil Legg" userId="14fe0d20-d4df-486f-abd6-2a0f62d6e474" providerId="ADAL" clId="{C2C345CC-A47F-4E4B-9BDC-C5A2C64662C6}" dt="2021-11-01T15:45:25.984" v="54" actId="1076"/>
          <ac:picMkLst>
            <pc:docMk/>
            <pc:sldMk cId="0" sldId="256"/>
            <ac:picMk id="1026" creationId="{E1DB9831-DB95-4679-B65B-570C03BF5465}"/>
          </ac:picMkLst>
        </pc:picChg>
      </pc:sldChg>
      <pc:sldChg chg="del">
        <pc:chgData name="Phil Legg" userId="14fe0d20-d4df-486f-abd6-2a0f62d6e474" providerId="ADAL" clId="{C2C345CC-A47F-4E4B-9BDC-C5A2C64662C6}" dt="2021-11-01T20:16:17.664" v="74" actId="47"/>
        <pc:sldMkLst>
          <pc:docMk/>
          <pc:sldMk cId="2273330691" sldId="339"/>
        </pc:sldMkLst>
      </pc:sldChg>
      <pc:sldChg chg="delSp mod">
        <pc:chgData name="Phil Legg" userId="14fe0d20-d4df-486f-abd6-2a0f62d6e474" providerId="ADAL" clId="{C2C345CC-A47F-4E4B-9BDC-C5A2C64662C6}" dt="2021-11-01T21:21:07.340" v="4676" actId="478"/>
        <pc:sldMkLst>
          <pc:docMk/>
          <pc:sldMk cId="3126718331" sldId="345"/>
        </pc:sldMkLst>
        <pc:spChg chg="del">
          <ac:chgData name="Phil Legg" userId="14fe0d20-d4df-486f-abd6-2a0f62d6e474" providerId="ADAL" clId="{C2C345CC-A47F-4E4B-9BDC-C5A2C64662C6}" dt="2021-11-01T21:21:07.340" v="4676" actId="478"/>
          <ac:spMkLst>
            <pc:docMk/>
            <pc:sldMk cId="3126718331" sldId="345"/>
            <ac:spMk id="11" creationId="{01428335-CA4C-46D2-8FF8-27FEF93827CD}"/>
          </ac:spMkLst>
        </pc:spChg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645178619" sldId="346"/>
        </pc:sldMkLst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3925280015" sldId="347"/>
        </pc:sldMkLst>
      </pc:sldChg>
      <pc:sldChg chg="del">
        <pc:chgData name="Phil Legg" userId="14fe0d20-d4df-486f-abd6-2a0f62d6e474" providerId="ADAL" clId="{C2C345CC-A47F-4E4B-9BDC-C5A2C64662C6}" dt="2021-11-01T20:16:18.729" v="76" actId="47"/>
        <pc:sldMkLst>
          <pc:docMk/>
          <pc:sldMk cId="108090747" sldId="348"/>
        </pc:sldMkLst>
      </pc:sldChg>
      <pc:sldChg chg="del">
        <pc:chgData name="Phil Legg" userId="14fe0d20-d4df-486f-abd6-2a0f62d6e474" providerId="ADAL" clId="{C2C345CC-A47F-4E4B-9BDC-C5A2C64662C6}" dt="2021-11-01T20:41:44.776" v="2094" actId="47"/>
        <pc:sldMkLst>
          <pc:docMk/>
          <pc:sldMk cId="2825043213" sldId="349"/>
        </pc:sldMkLst>
      </pc:sldChg>
      <pc:sldChg chg="addSp delSp modSp new del mod modClrScheme chgLayout">
        <pc:chgData name="Phil Legg" userId="14fe0d20-d4df-486f-abd6-2a0f62d6e474" providerId="ADAL" clId="{C2C345CC-A47F-4E4B-9BDC-C5A2C64662C6}" dt="2021-11-10T11:15:06.902" v="5997" actId="47"/>
        <pc:sldMkLst>
          <pc:docMk/>
          <pc:sldMk cId="1796789147" sldId="350"/>
        </pc:sldMkLst>
        <pc:spChg chg="del mod ord">
          <ac:chgData name="Phil Legg" userId="14fe0d20-d4df-486f-abd6-2a0f62d6e474" providerId="ADAL" clId="{C2C345CC-A47F-4E4B-9BDC-C5A2C64662C6}" dt="2021-11-01T20:17:30.496" v="167" actId="700"/>
          <ac:spMkLst>
            <pc:docMk/>
            <pc:sldMk cId="1796789147" sldId="350"/>
            <ac:spMk id="2" creationId="{A53BE9BA-62AB-4C12-AF30-7E8DC1CE0D8F}"/>
          </ac:spMkLst>
        </pc:spChg>
        <pc:spChg chg="del mod ord">
          <ac:chgData name="Phil Legg" userId="14fe0d20-d4df-486f-abd6-2a0f62d6e474" providerId="ADAL" clId="{C2C345CC-A47F-4E4B-9BDC-C5A2C64662C6}" dt="2021-11-01T20:17:30.496" v="167" actId="700"/>
          <ac:spMkLst>
            <pc:docMk/>
            <pc:sldMk cId="1796789147" sldId="350"/>
            <ac:spMk id="3" creationId="{6CAC900B-73CF-4625-86E3-3A04FB8B7EB2}"/>
          </ac:spMkLst>
        </pc:spChg>
        <pc:spChg chg="del">
          <ac:chgData name="Phil Legg" userId="14fe0d20-d4df-486f-abd6-2a0f62d6e474" providerId="ADAL" clId="{C2C345CC-A47F-4E4B-9BDC-C5A2C64662C6}" dt="2021-11-01T20:17:30.496" v="167" actId="700"/>
          <ac:spMkLst>
            <pc:docMk/>
            <pc:sldMk cId="1796789147" sldId="350"/>
            <ac:spMk id="4" creationId="{687F8D8D-91BD-43BF-A1BE-F0FC66D17351}"/>
          </ac:spMkLst>
        </pc:spChg>
        <pc:spChg chg="add mod ord">
          <ac:chgData name="Phil Legg" userId="14fe0d20-d4df-486f-abd6-2a0f62d6e474" providerId="ADAL" clId="{C2C345CC-A47F-4E4B-9BDC-C5A2C64662C6}" dt="2021-11-01T20:21:20.368" v="210" actId="20577"/>
          <ac:spMkLst>
            <pc:docMk/>
            <pc:sldMk cId="1796789147" sldId="350"/>
            <ac:spMk id="5" creationId="{D4B1A3F2-FB3F-4A0A-89AA-CA4411CA04EA}"/>
          </ac:spMkLst>
        </pc:spChg>
        <pc:spChg chg="add mod ord">
          <ac:chgData name="Phil Legg" userId="14fe0d20-d4df-486f-abd6-2a0f62d6e474" providerId="ADAL" clId="{C2C345CC-A47F-4E4B-9BDC-C5A2C64662C6}" dt="2021-11-01T20:41:08.497" v="2092" actId="20577"/>
          <ac:spMkLst>
            <pc:docMk/>
            <pc:sldMk cId="1796789147" sldId="350"/>
            <ac:spMk id="6" creationId="{02A62587-5445-4FB1-8774-DC2170924A49}"/>
          </ac:spMkLst>
        </pc:spChg>
        <pc:picChg chg="add mod">
          <ac:chgData name="Phil Legg" userId="14fe0d20-d4df-486f-abd6-2a0f62d6e474" providerId="ADAL" clId="{C2C345CC-A47F-4E4B-9BDC-C5A2C64662C6}" dt="2021-11-01T20:41:20.831" v="2093" actId="1076"/>
          <ac:picMkLst>
            <pc:docMk/>
            <pc:sldMk cId="1796789147" sldId="350"/>
            <ac:picMk id="8" creationId="{F7257DA4-A6EC-4681-9085-2C2DC4A5AD9D}"/>
          </ac:picMkLst>
        </pc:picChg>
        <pc:picChg chg="add mod">
          <ac:chgData name="Phil Legg" userId="14fe0d20-d4df-486f-abd6-2a0f62d6e474" providerId="ADAL" clId="{C2C345CC-A47F-4E4B-9BDC-C5A2C64662C6}" dt="2021-11-01T20:21:44.511" v="215" actId="1076"/>
          <ac:picMkLst>
            <pc:docMk/>
            <pc:sldMk cId="1796789147" sldId="350"/>
            <ac:picMk id="10" creationId="{011D4555-DAE5-4712-92F0-755DBB67DBE5}"/>
          </ac:picMkLst>
        </pc:picChg>
      </pc:sldChg>
      <pc:sldChg chg="addSp delSp modSp new mod ord">
        <pc:chgData name="Phil Legg" userId="14fe0d20-d4df-486f-abd6-2a0f62d6e474" providerId="ADAL" clId="{C2C345CC-A47F-4E4B-9BDC-C5A2C64662C6}" dt="2021-11-10T11:17:17.520" v="6000" actId="22"/>
        <pc:sldMkLst>
          <pc:docMk/>
          <pc:sldMk cId="1493217830" sldId="351"/>
        </pc:sldMkLst>
        <pc:spChg chg="mod">
          <ac:chgData name="Phil Legg" userId="14fe0d20-d4df-486f-abd6-2a0f62d6e474" providerId="ADAL" clId="{C2C345CC-A47F-4E4B-9BDC-C5A2C64662C6}" dt="2021-11-01T20:26:22.392" v="323" actId="20577"/>
          <ac:spMkLst>
            <pc:docMk/>
            <pc:sldMk cId="1493217830" sldId="351"/>
            <ac:spMk id="2" creationId="{0D12AB4A-61E6-4B00-A9C2-CB10E0F43935}"/>
          </ac:spMkLst>
        </pc:spChg>
        <pc:spChg chg="del mod">
          <ac:chgData name="Phil Legg" userId="14fe0d20-d4df-486f-abd6-2a0f62d6e474" providerId="ADAL" clId="{C2C345CC-A47F-4E4B-9BDC-C5A2C64662C6}" dt="2021-11-01T20:26:29.104" v="324" actId="478"/>
          <ac:spMkLst>
            <pc:docMk/>
            <pc:sldMk cId="1493217830" sldId="351"/>
            <ac:spMk id="3" creationId="{6C5A48E5-9248-4F65-9BC5-FCAE532EB661}"/>
          </ac:spMkLst>
        </pc:spChg>
        <pc:spChg chg="add mod">
          <ac:chgData name="Phil Legg" userId="14fe0d20-d4df-486f-abd6-2a0f62d6e474" providerId="ADAL" clId="{C2C345CC-A47F-4E4B-9BDC-C5A2C64662C6}" dt="2021-11-01T20:35:59.842" v="1499" actId="20577"/>
          <ac:spMkLst>
            <pc:docMk/>
            <pc:sldMk cId="1493217830" sldId="351"/>
            <ac:spMk id="7" creationId="{233DF651-60B8-4A45-8389-DD86483BA791}"/>
          </ac:spMkLst>
        </pc:spChg>
        <pc:picChg chg="add del">
          <ac:chgData name="Phil Legg" userId="14fe0d20-d4df-486f-abd6-2a0f62d6e474" providerId="ADAL" clId="{C2C345CC-A47F-4E4B-9BDC-C5A2C64662C6}" dt="2021-11-10T11:17:17.520" v="6000" actId="22"/>
          <ac:picMkLst>
            <pc:docMk/>
            <pc:sldMk cId="1493217830" sldId="351"/>
            <ac:picMk id="4" creationId="{6C9EA6A8-9C70-4713-A4A8-DDDB418D5426}"/>
          </ac:picMkLst>
        </pc:picChg>
        <pc:picChg chg="add mod">
          <ac:chgData name="Phil Legg" userId="14fe0d20-d4df-486f-abd6-2a0f62d6e474" providerId="ADAL" clId="{C2C345CC-A47F-4E4B-9BDC-C5A2C64662C6}" dt="2021-11-01T20:23:32.058" v="220" actId="1076"/>
          <ac:picMkLst>
            <pc:docMk/>
            <pc:sldMk cId="1493217830" sldId="351"/>
            <ac:picMk id="5" creationId="{DD39625B-8208-4544-9B96-130B7C8FCFD1}"/>
          </ac:picMkLst>
        </pc:picChg>
        <pc:picChg chg="add mod">
          <ac:chgData name="Phil Legg" userId="14fe0d20-d4df-486f-abd6-2a0f62d6e474" providerId="ADAL" clId="{C2C345CC-A47F-4E4B-9BDC-C5A2C64662C6}" dt="2021-11-01T20:24:55.696" v="223" actId="1076"/>
          <ac:picMkLst>
            <pc:docMk/>
            <pc:sldMk cId="1493217830" sldId="351"/>
            <ac:picMk id="2050" creationId="{7781F6A4-9311-4269-BECC-416B9DA63A4F}"/>
          </ac:picMkLst>
        </pc:picChg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2002692619" sldId="351"/>
        </pc:sldMkLst>
      </pc:sldChg>
      <pc:sldChg chg="addSp delSp modSp new mod modNotesTx">
        <pc:chgData name="Phil Legg" userId="14fe0d20-d4df-486f-abd6-2a0f62d6e474" providerId="ADAL" clId="{C2C345CC-A47F-4E4B-9BDC-C5A2C64662C6}" dt="2021-11-01T21:11:35.803" v="3856"/>
        <pc:sldMkLst>
          <pc:docMk/>
          <pc:sldMk cId="1690729615" sldId="352"/>
        </pc:sldMkLst>
        <pc:spChg chg="mod">
          <ac:chgData name="Phil Legg" userId="14fe0d20-d4df-486f-abd6-2a0f62d6e474" providerId="ADAL" clId="{C2C345CC-A47F-4E4B-9BDC-C5A2C64662C6}" dt="2021-11-01T20:42:24.256" v="2103" actId="20577"/>
          <ac:spMkLst>
            <pc:docMk/>
            <pc:sldMk cId="1690729615" sldId="352"/>
            <ac:spMk id="2" creationId="{2F7FD417-147A-4851-8E73-F8DA9226C3D1}"/>
          </ac:spMkLst>
        </pc:spChg>
        <pc:spChg chg="mod">
          <ac:chgData name="Phil Legg" userId="14fe0d20-d4df-486f-abd6-2a0f62d6e474" providerId="ADAL" clId="{C2C345CC-A47F-4E4B-9BDC-C5A2C64662C6}" dt="2021-11-01T21:11:35.803" v="3856"/>
          <ac:spMkLst>
            <pc:docMk/>
            <pc:sldMk cId="1690729615" sldId="352"/>
            <ac:spMk id="3" creationId="{A93CF52E-CDE9-433A-AE53-9FEDBBEB6DFF}"/>
          </ac:spMkLst>
        </pc:spChg>
        <pc:spChg chg="add del mod">
          <ac:chgData name="Phil Legg" userId="14fe0d20-d4df-486f-abd6-2a0f62d6e474" providerId="ADAL" clId="{C2C345CC-A47F-4E4B-9BDC-C5A2C64662C6}" dt="2021-11-01T21:01:40.038" v="2953" actId="478"/>
          <ac:spMkLst>
            <pc:docMk/>
            <pc:sldMk cId="1690729615" sldId="352"/>
            <ac:spMk id="9" creationId="{49ECB442-D6F5-4EA5-9FF8-F2219250E7C9}"/>
          </ac:spMkLst>
        </pc:spChg>
        <pc:picChg chg="add mod">
          <ac:chgData name="Phil Legg" userId="14fe0d20-d4df-486f-abd6-2a0f62d6e474" providerId="ADAL" clId="{C2C345CC-A47F-4E4B-9BDC-C5A2C64662C6}" dt="2021-11-01T21:01:47.635" v="2957" actId="1076"/>
          <ac:picMkLst>
            <pc:docMk/>
            <pc:sldMk cId="1690729615" sldId="352"/>
            <ac:picMk id="4" creationId="{183077B7-5EC0-49B1-A9BA-0C195788DC7F}"/>
          </ac:picMkLst>
        </pc:picChg>
        <pc:picChg chg="add del mod">
          <ac:chgData name="Phil Legg" userId="14fe0d20-d4df-486f-abd6-2a0f62d6e474" providerId="ADAL" clId="{C2C345CC-A47F-4E4B-9BDC-C5A2C64662C6}" dt="2021-11-01T20:59:06.894" v="2925" actId="478"/>
          <ac:picMkLst>
            <pc:docMk/>
            <pc:sldMk cId="1690729615" sldId="352"/>
            <ac:picMk id="6" creationId="{5BF6DB54-4CB8-47A9-A51A-54C96D698EB8}"/>
          </ac:picMkLst>
        </pc:picChg>
        <pc:picChg chg="add del mod">
          <ac:chgData name="Phil Legg" userId="14fe0d20-d4df-486f-abd6-2a0f62d6e474" providerId="ADAL" clId="{C2C345CC-A47F-4E4B-9BDC-C5A2C64662C6}" dt="2021-11-01T20:59:07.688" v="2926" actId="478"/>
          <ac:picMkLst>
            <pc:docMk/>
            <pc:sldMk cId="1690729615" sldId="352"/>
            <ac:picMk id="8" creationId="{5989CF5A-F94A-41C2-83E3-FC9CF179484C}"/>
          </ac:picMkLst>
        </pc:picChg>
      </pc:sldChg>
      <pc:sldChg chg="addSp delSp modSp new mod">
        <pc:chgData name="Phil Legg" userId="14fe0d20-d4df-486f-abd6-2a0f62d6e474" providerId="ADAL" clId="{C2C345CC-A47F-4E4B-9BDC-C5A2C64662C6}" dt="2021-11-01T21:18:16.191" v="4113" actId="20577"/>
        <pc:sldMkLst>
          <pc:docMk/>
          <pc:sldMk cId="2707737326" sldId="353"/>
        </pc:sldMkLst>
        <pc:spChg chg="mod">
          <ac:chgData name="Phil Legg" userId="14fe0d20-d4df-486f-abd6-2a0f62d6e474" providerId="ADAL" clId="{C2C345CC-A47F-4E4B-9BDC-C5A2C64662C6}" dt="2021-11-01T21:01:01.494" v="2947" actId="20577"/>
          <ac:spMkLst>
            <pc:docMk/>
            <pc:sldMk cId="2707737326" sldId="353"/>
            <ac:spMk id="2" creationId="{BBD9E76B-4204-4816-BFF7-422BAFDED9AF}"/>
          </ac:spMkLst>
        </pc:spChg>
        <pc:spChg chg="mod">
          <ac:chgData name="Phil Legg" userId="14fe0d20-d4df-486f-abd6-2a0f62d6e474" providerId="ADAL" clId="{C2C345CC-A47F-4E4B-9BDC-C5A2C64662C6}" dt="2021-11-01T21:18:16.191" v="4113" actId="20577"/>
          <ac:spMkLst>
            <pc:docMk/>
            <pc:sldMk cId="2707737326" sldId="353"/>
            <ac:spMk id="3" creationId="{98074DE2-E913-4B2E-9A5E-70864E06ACD3}"/>
          </ac:spMkLst>
        </pc:spChg>
        <pc:picChg chg="add mod">
          <ac:chgData name="Phil Legg" userId="14fe0d20-d4df-486f-abd6-2a0f62d6e474" providerId="ADAL" clId="{C2C345CC-A47F-4E4B-9BDC-C5A2C64662C6}" dt="2021-11-01T20:55:18.489" v="2905" actId="1076"/>
          <ac:picMkLst>
            <pc:docMk/>
            <pc:sldMk cId="2707737326" sldId="353"/>
            <ac:picMk id="4" creationId="{F713C288-B5C1-485C-AC8E-621C8B5AF943}"/>
          </ac:picMkLst>
        </pc:picChg>
        <pc:picChg chg="add del mod modCrop">
          <ac:chgData name="Phil Legg" userId="14fe0d20-d4df-486f-abd6-2a0f62d6e474" providerId="ADAL" clId="{C2C345CC-A47F-4E4B-9BDC-C5A2C64662C6}" dt="2021-11-01T21:01:16.315" v="2949" actId="478"/>
          <ac:picMkLst>
            <pc:docMk/>
            <pc:sldMk cId="2707737326" sldId="353"/>
            <ac:picMk id="6" creationId="{2CB7037E-D363-490A-A446-B5D09DC63845}"/>
          </ac:picMkLst>
        </pc:picChg>
        <pc:picChg chg="add del mod">
          <ac:chgData name="Phil Legg" userId="14fe0d20-d4df-486f-abd6-2a0f62d6e474" providerId="ADAL" clId="{C2C345CC-A47F-4E4B-9BDC-C5A2C64662C6}" dt="2021-11-01T21:01:16.315" v="2949" actId="478"/>
          <ac:picMkLst>
            <pc:docMk/>
            <pc:sldMk cId="2707737326" sldId="353"/>
            <ac:picMk id="8" creationId="{455D9CD1-579E-491D-9E18-31ABF866538D}"/>
          </ac:picMkLst>
        </pc:picChg>
      </pc:sldChg>
      <pc:sldChg chg="addSp delSp modSp add mod">
        <pc:chgData name="Phil Legg" userId="14fe0d20-d4df-486f-abd6-2a0f62d6e474" providerId="ADAL" clId="{C2C345CC-A47F-4E4B-9BDC-C5A2C64662C6}" dt="2021-11-01T21:00:20.307" v="2941" actId="1076"/>
        <pc:sldMkLst>
          <pc:docMk/>
          <pc:sldMk cId="3792274197" sldId="354"/>
        </pc:sldMkLst>
        <pc:spChg chg="del">
          <ac:chgData name="Phil Legg" userId="14fe0d20-d4df-486f-abd6-2a0f62d6e474" providerId="ADAL" clId="{C2C345CC-A47F-4E4B-9BDC-C5A2C64662C6}" dt="2021-11-01T20:59:21.693" v="2928" actId="478"/>
          <ac:spMkLst>
            <pc:docMk/>
            <pc:sldMk cId="3792274197" sldId="354"/>
            <ac:spMk id="3" creationId="{A93CF52E-CDE9-433A-AE53-9FEDBBEB6DFF}"/>
          </ac:spMkLst>
        </pc:spChg>
        <pc:spChg chg="add del mod">
          <ac:chgData name="Phil Legg" userId="14fe0d20-d4df-486f-abd6-2a0f62d6e474" providerId="ADAL" clId="{C2C345CC-A47F-4E4B-9BDC-C5A2C64662C6}" dt="2021-11-01T20:59:23.367" v="2929" actId="478"/>
          <ac:spMkLst>
            <pc:docMk/>
            <pc:sldMk cId="3792274197" sldId="354"/>
            <ac:spMk id="7" creationId="{D5929C51-ECB1-4EE8-B507-31DC989377F7}"/>
          </ac:spMkLst>
        </pc:spChg>
        <pc:spChg chg="del">
          <ac:chgData name="Phil Legg" userId="14fe0d20-d4df-486f-abd6-2a0f62d6e474" providerId="ADAL" clId="{C2C345CC-A47F-4E4B-9BDC-C5A2C64662C6}" dt="2021-11-01T20:59:18.953" v="2927" actId="478"/>
          <ac:spMkLst>
            <pc:docMk/>
            <pc:sldMk cId="3792274197" sldId="354"/>
            <ac:spMk id="9" creationId="{49ECB442-D6F5-4EA5-9FF8-F2219250E7C9}"/>
          </ac:spMkLst>
        </pc:spChg>
        <pc:picChg chg="del">
          <ac:chgData name="Phil Legg" userId="14fe0d20-d4df-486f-abd6-2a0f62d6e474" providerId="ADAL" clId="{C2C345CC-A47F-4E4B-9BDC-C5A2C64662C6}" dt="2021-11-01T20:58:52.422" v="2920" actId="478"/>
          <ac:picMkLst>
            <pc:docMk/>
            <pc:sldMk cId="3792274197" sldId="354"/>
            <ac:picMk id="4" creationId="{183077B7-5EC0-49B1-A9BA-0C195788DC7F}"/>
          </ac:picMkLst>
        </pc:picChg>
        <pc:picChg chg="mod">
          <ac:chgData name="Phil Legg" userId="14fe0d20-d4df-486f-abd6-2a0f62d6e474" providerId="ADAL" clId="{C2C345CC-A47F-4E4B-9BDC-C5A2C64662C6}" dt="2021-11-01T21:00:04.175" v="2936" actId="1076"/>
          <ac:picMkLst>
            <pc:docMk/>
            <pc:sldMk cId="3792274197" sldId="354"/>
            <ac:picMk id="6" creationId="{5BF6DB54-4CB8-47A9-A51A-54C96D698EB8}"/>
          </ac:picMkLst>
        </pc:picChg>
        <pc:picChg chg="mod">
          <ac:chgData name="Phil Legg" userId="14fe0d20-d4df-486f-abd6-2a0f62d6e474" providerId="ADAL" clId="{C2C345CC-A47F-4E4B-9BDC-C5A2C64662C6}" dt="2021-11-01T21:00:20.307" v="2941" actId="1076"/>
          <ac:picMkLst>
            <pc:docMk/>
            <pc:sldMk cId="3792274197" sldId="354"/>
            <ac:picMk id="8" creationId="{5989CF5A-F94A-41C2-83E3-FC9CF179484C}"/>
          </ac:picMkLst>
        </pc:picChg>
        <pc:picChg chg="add mod">
          <ac:chgData name="Phil Legg" userId="14fe0d20-d4df-486f-abd6-2a0f62d6e474" providerId="ADAL" clId="{C2C345CC-A47F-4E4B-9BDC-C5A2C64662C6}" dt="2021-11-01T21:00:18.115" v="2940" actId="1076"/>
          <ac:picMkLst>
            <pc:docMk/>
            <pc:sldMk cId="3792274197" sldId="354"/>
            <ac:picMk id="11" creationId="{5EE74AD4-031E-41F4-9BD3-321E2422F98D}"/>
          </ac:picMkLst>
        </pc:picChg>
      </pc:sldChg>
      <pc:sldChg chg="addSp delSp modSp add mod">
        <pc:chgData name="Phil Legg" userId="14fe0d20-d4df-486f-abd6-2a0f62d6e474" providerId="ADAL" clId="{C2C345CC-A47F-4E4B-9BDC-C5A2C64662C6}" dt="2021-11-02T12:37:04.528" v="5268" actId="20577"/>
        <pc:sldMkLst>
          <pc:docMk/>
          <pc:sldMk cId="2538700137" sldId="355"/>
        </pc:sldMkLst>
        <pc:spChg chg="del">
          <ac:chgData name="Phil Legg" userId="14fe0d20-d4df-486f-abd6-2a0f62d6e474" providerId="ADAL" clId="{C2C345CC-A47F-4E4B-9BDC-C5A2C64662C6}" dt="2021-11-01T21:14:18.342" v="3981" actId="478"/>
          <ac:spMkLst>
            <pc:docMk/>
            <pc:sldMk cId="2538700137" sldId="355"/>
            <ac:spMk id="3" creationId="{98074DE2-E913-4B2E-9A5E-70864E06ACD3}"/>
          </ac:spMkLst>
        </pc:spChg>
        <pc:spChg chg="add mod">
          <ac:chgData name="Phil Legg" userId="14fe0d20-d4df-486f-abd6-2a0f62d6e474" providerId="ADAL" clId="{C2C345CC-A47F-4E4B-9BDC-C5A2C64662C6}" dt="2021-11-02T12:37:04.528" v="5268" actId="20577"/>
          <ac:spMkLst>
            <pc:docMk/>
            <pc:sldMk cId="2538700137" sldId="355"/>
            <ac:spMk id="6" creationId="{19DBAF22-A03A-465A-AA18-20679485CFD4}"/>
          </ac:spMkLst>
        </pc:spChg>
        <pc:picChg chg="del">
          <ac:chgData name="Phil Legg" userId="14fe0d20-d4df-486f-abd6-2a0f62d6e474" providerId="ADAL" clId="{C2C345CC-A47F-4E4B-9BDC-C5A2C64662C6}" dt="2021-11-01T21:12:19.830" v="3964" actId="478"/>
          <ac:picMkLst>
            <pc:docMk/>
            <pc:sldMk cId="2538700137" sldId="355"/>
            <ac:picMk id="4" creationId="{F713C288-B5C1-485C-AC8E-621C8B5AF943}"/>
          </ac:picMkLst>
        </pc:picChg>
        <pc:picChg chg="del mod">
          <ac:chgData name="Phil Legg" userId="14fe0d20-d4df-486f-abd6-2a0f62d6e474" providerId="ADAL" clId="{C2C345CC-A47F-4E4B-9BDC-C5A2C64662C6}" dt="2021-11-01T21:14:54.645" v="3992" actId="21"/>
          <ac:picMkLst>
            <pc:docMk/>
            <pc:sldMk cId="2538700137" sldId="355"/>
            <ac:picMk id="6" creationId="{2CB7037E-D363-490A-A446-B5D09DC63845}"/>
          </ac:picMkLst>
        </pc:picChg>
        <pc:picChg chg="add mod modCrop">
          <ac:chgData name="Phil Legg" userId="14fe0d20-d4df-486f-abd6-2a0f62d6e474" providerId="ADAL" clId="{C2C345CC-A47F-4E4B-9BDC-C5A2C64662C6}" dt="2021-11-01T21:14:14.040" v="3979" actId="1076"/>
          <ac:picMkLst>
            <pc:docMk/>
            <pc:sldMk cId="2538700137" sldId="355"/>
            <ac:picMk id="7" creationId="{77C12A60-6F7F-4802-A1FA-1A481DE447D0}"/>
          </ac:picMkLst>
        </pc:picChg>
        <pc:picChg chg="mod">
          <ac:chgData name="Phil Legg" userId="14fe0d20-d4df-486f-abd6-2a0f62d6e474" providerId="ADAL" clId="{C2C345CC-A47F-4E4B-9BDC-C5A2C64662C6}" dt="2021-11-01T21:14:01.105" v="3974" actId="14100"/>
          <ac:picMkLst>
            <pc:docMk/>
            <pc:sldMk cId="2538700137" sldId="355"/>
            <ac:picMk id="8" creationId="{455D9CD1-579E-491D-9E18-31ABF866538D}"/>
          </ac:picMkLst>
        </pc:picChg>
        <pc:picChg chg="add mod modCrop">
          <ac:chgData name="Phil Legg" userId="14fe0d20-d4df-486f-abd6-2a0f62d6e474" providerId="ADAL" clId="{C2C345CC-A47F-4E4B-9BDC-C5A2C64662C6}" dt="2021-11-02T12:35:49.237" v="5127" actId="14100"/>
          <ac:picMkLst>
            <pc:docMk/>
            <pc:sldMk cId="2538700137" sldId="355"/>
            <ac:picMk id="9" creationId="{3CB6011A-3285-49F2-80CD-2F073CE325C9}"/>
          </ac:picMkLst>
        </pc:picChg>
      </pc:sldChg>
      <pc:sldChg chg="addSp delSp modSp add mod">
        <pc:chgData name="Phil Legg" userId="14fe0d20-d4df-486f-abd6-2a0f62d6e474" providerId="ADAL" clId="{C2C345CC-A47F-4E4B-9BDC-C5A2C64662C6}" dt="2021-11-02T12:39:01.486" v="5362" actId="20577"/>
        <pc:sldMkLst>
          <pc:docMk/>
          <pc:sldMk cId="625417555" sldId="356"/>
        </pc:sldMkLst>
        <pc:spChg chg="add mod">
          <ac:chgData name="Phil Legg" userId="14fe0d20-d4df-486f-abd6-2a0f62d6e474" providerId="ADAL" clId="{C2C345CC-A47F-4E4B-9BDC-C5A2C64662C6}" dt="2021-11-02T12:39:01.486" v="5362" actId="20577"/>
          <ac:spMkLst>
            <pc:docMk/>
            <pc:sldMk cId="625417555" sldId="356"/>
            <ac:spMk id="7" creationId="{B68D28BF-E69D-4CE2-8B58-4DA83463344D}"/>
          </ac:spMkLst>
        </pc:spChg>
        <pc:picChg chg="add mod modCrop">
          <ac:chgData name="Phil Legg" userId="14fe0d20-d4df-486f-abd6-2a0f62d6e474" providerId="ADAL" clId="{C2C345CC-A47F-4E4B-9BDC-C5A2C64662C6}" dt="2021-11-01T21:16:23.461" v="4018" actId="14100"/>
          <ac:picMkLst>
            <pc:docMk/>
            <pc:sldMk cId="625417555" sldId="356"/>
            <ac:picMk id="4" creationId="{01CB4C20-5CA5-46A4-823C-907F7DF09D42}"/>
          </ac:picMkLst>
        </pc:picChg>
        <pc:picChg chg="add mod modCrop">
          <ac:chgData name="Phil Legg" userId="14fe0d20-d4df-486f-abd6-2a0f62d6e474" providerId="ADAL" clId="{C2C345CC-A47F-4E4B-9BDC-C5A2C64662C6}" dt="2021-11-01T21:16:59.220" v="4030" actId="1076"/>
          <ac:picMkLst>
            <pc:docMk/>
            <pc:sldMk cId="625417555" sldId="356"/>
            <ac:picMk id="6" creationId="{489B8527-F349-4B96-9912-9AE3B4E88BAF}"/>
          </ac:picMkLst>
        </pc:picChg>
        <pc:picChg chg="del">
          <ac:chgData name="Phil Legg" userId="14fe0d20-d4df-486f-abd6-2a0f62d6e474" providerId="ADAL" clId="{C2C345CC-A47F-4E4B-9BDC-C5A2C64662C6}" dt="2021-11-01T21:15:10.693" v="4000" actId="478"/>
          <ac:picMkLst>
            <pc:docMk/>
            <pc:sldMk cId="625417555" sldId="356"/>
            <ac:picMk id="7" creationId="{77C12A60-6F7F-4802-A1FA-1A481DE447D0}"/>
          </ac:picMkLst>
        </pc:picChg>
        <pc:picChg chg="del">
          <ac:chgData name="Phil Legg" userId="14fe0d20-d4df-486f-abd6-2a0f62d6e474" providerId="ADAL" clId="{C2C345CC-A47F-4E4B-9BDC-C5A2C64662C6}" dt="2021-11-01T21:15:10.693" v="4000" actId="478"/>
          <ac:picMkLst>
            <pc:docMk/>
            <pc:sldMk cId="625417555" sldId="356"/>
            <ac:picMk id="8" creationId="{455D9CD1-579E-491D-9E18-31ABF866538D}"/>
          </ac:picMkLst>
        </pc:picChg>
        <pc:picChg chg="del">
          <ac:chgData name="Phil Legg" userId="14fe0d20-d4df-486f-abd6-2a0f62d6e474" providerId="ADAL" clId="{C2C345CC-A47F-4E4B-9BDC-C5A2C64662C6}" dt="2021-11-01T21:15:10.693" v="4000" actId="478"/>
          <ac:picMkLst>
            <pc:docMk/>
            <pc:sldMk cId="625417555" sldId="356"/>
            <ac:picMk id="9" creationId="{3CB6011A-3285-49F2-80CD-2F073CE325C9}"/>
          </ac:picMkLst>
        </pc:picChg>
        <pc:picChg chg="add mod modCrop">
          <ac:chgData name="Phil Legg" userId="14fe0d20-d4df-486f-abd6-2a0f62d6e474" providerId="ADAL" clId="{C2C345CC-A47F-4E4B-9BDC-C5A2C64662C6}" dt="2021-11-02T12:37:20.033" v="5270" actId="1076"/>
          <ac:picMkLst>
            <pc:docMk/>
            <pc:sldMk cId="625417555" sldId="356"/>
            <ac:picMk id="10" creationId="{80EC4154-7C0F-4AEE-8905-89FAB5188C71}"/>
          </ac:picMkLst>
        </pc:picChg>
        <pc:picChg chg="add mod modCrop">
          <ac:chgData name="Phil Legg" userId="14fe0d20-d4df-486f-abd6-2a0f62d6e474" providerId="ADAL" clId="{C2C345CC-A47F-4E4B-9BDC-C5A2C64662C6}" dt="2021-11-02T12:37:48.106" v="5274" actId="732"/>
          <ac:picMkLst>
            <pc:docMk/>
            <pc:sldMk cId="625417555" sldId="356"/>
            <ac:picMk id="11" creationId="{75CC9372-517A-40F2-9421-E4120B94F94C}"/>
          </ac:picMkLst>
        </pc:picChg>
      </pc:sldChg>
      <pc:sldChg chg="del">
        <pc:chgData name="Phil Legg" userId="14fe0d20-d4df-486f-abd6-2a0f62d6e474" providerId="ADAL" clId="{C2C345CC-A47F-4E4B-9BDC-C5A2C64662C6}" dt="2021-11-01T20:16:17.043" v="73" actId="47"/>
        <pc:sldMkLst>
          <pc:docMk/>
          <pc:sldMk cId="426740276" sldId="357"/>
        </pc:sldMkLst>
      </pc:sldChg>
      <pc:sldChg chg="modSp new mod">
        <pc:chgData name="Phil Legg" userId="14fe0d20-d4df-486f-abd6-2a0f62d6e474" providerId="ADAL" clId="{C2C345CC-A47F-4E4B-9BDC-C5A2C64662C6}" dt="2021-11-02T12:45:18.285" v="5694" actId="20577"/>
        <pc:sldMkLst>
          <pc:docMk/>
          <pc:sldMk cId="1445919891" sldId="357"/>
        </pc:sldMkLst>
        <pc:spChg chg="mod">
          <ac:chgData name="Phil Legg" userId="14fe0d20-d4df-486f-abd6-2a0f62d6e474" providerId="ADAL" clId="{C2C345CC-A47F-4E4B-9BDC-C5A2C64662C6}" dt="2021-11-01T21:21:03.121" v="4675" actId="20577"/>
          <ac:spMkLst>
            <pc:docMk/>
            <pc:sldMk cId="1445919891" sldId="357"/>
            <ac:spMk id="2" creationId="{C21CE93A-0C4A-4AA8-9583-F59FCB33381C}"/>
          </ac:spMkLst>
        </pc:spChg>
        <pc:spChg chg="mod">
          <ac:chgData name="Phil Legg" userId="14fe0d20-d4df-486f-abd6-2a0f62d6e474" providerId="ADAL" clId="{C2C345CC-A47F-4E4B-9BDC-C5A2C64662C6}" dt="2021-11-02T12:45:18.285" v="5694" actId="20577"/>
          <ac:spMkLst>
            <pc:docMk/>
            <pc:sldMk cId="1445919891" sldId="357"/>
            <ac:spMk id="3" creationId="{CA5E0B69-FD2E-449B-ACBC-1D37A4E1102E}"/>
          </ac:spMkLst>
        </pc:spChg>
      </pc:sldChg>
      <pc:sldChg chg="add del">
        <pc:chgData name="Phil Legg" userId="14fe0d20-d4df-486f-abd6-2a0f62d6e474" providerId="ADAL" clId="{C2C345CC-A47F-4E4B-9BDC-C5A2C64662C6}" dt="2021-11-01T21:15:00.884" v="3995"/>
        <pc:sldMkLst>
          <pc:docMk/>
          <pc:sldMk cId="2501300944" sldId="357"/>
        </pc:sldMkLst>
      </pc:sldChg>
      <pc:sldChg chg="delSp modSp new del mod">
        <pc:chgData name="Phil Legg" userId="14fe0d20-d4df-486f-abd6-2a0f62d6e474" providerId="ADAL" clId="{C2C345CC-A47F-4E4B-9BDC-C5A2C64662C6}" dt="2021-11-02T15:23:47.049" v="5702" actId="47"/>
        <pc:sldMkLst>
          <pc:docMk/>
          <pc:sldMk cId="1570529341" sldId="358"/>
        </pc:sldMkLst>
        <pc:spChg chg="del">
          <ac:chgData name="Phil Legg" userId="14fe0d20-d4df-486f-abd6-2a0f62d6e474" providerId="ADAL" clId="{C2C345CC-A47F-4E4B-9BDC-C5A2C64662C6}" dt="2021-11-02T15:19:51.021" v="5701" actId="478"/>
          <ac:spMkLst>
            <pc:docMk/>
            <pc:sldMk cId="1570529341" sldId="358"/>
            <ac:spMk id="2" creationId="{57410C0C-4426-49EA-B37F-6C75BB52C3AC}"/>
          </ac:spMkLst>
        </pc:spChg>
        <pc:spChg chg="mod">
          <ac:chgData name="Phil Legg" userId="14fe0d20-d4df-486f-abd6-2a0f62d6e474" providerId="ADAL" clId="{C2C345CC-A47F-4E4B-9BDC-C5A2C64662C6}" dt="2021-11-02T15:19:49.524" v="5700" actId="14100"/>
          <ac:spMkLst>
            <pc:docMk/>
            <pc:sldMk cId="1570529341" sldId="358"/>
            <ac:spMk id="3" creationId="{7E222C59-9F49-4554-AB7E-1DCC4D308CD0}"/>
          </ac:spMkLst>
        </pc:spChg>
        <pc:spChg chg="del">
          <ac:chgData name="Phil Legg" userId="14fe0d20-d4df-486f-abd6-2a0f62d6e474" providerId="ADAL" clId="{C2C345CC-A47F-4E4B-9BDC-C5A2C64662C6}" dt="2021-11-02T15:19:41.344" v="5697" actId="478"/>
          <ac:spMkLst>
            <pc:docMk/>
            <pc:sldMk cId="1570529341" sldId="358"/>
            <ac:spMk id="4" creationId="{9EBFD90D-A145-4A9A-999F-C849C0B1CA99}"/>
          </ac:spMkLst>
        </pc:spChg>
      </pc:sldChg>
      <pc:sldChg chg="addSp delSp modSp add del mod">
        <pc:chgData name="Phil Legg" userId="14fe0d20-d4df-486f-abd6-2a0f62d6e474" providerId="ADAL" clId="{C2C345CC-A47F-4E4B-9BDC-C5A2C64662C6}" dt="2021-11-10T11:15:31.686" v="5998" actId="47"/>
        <pc:sldMkLst>
          <pc:docMk/>
          <pc:sldMk cId="3486022582" sldId="358"/>
        </pc:sldMkLst>
        <pc:spChg chg="mod">
          <ac:chgData name="Phil Legg" userId="14fe0d20-d4df-486f-abd6-2a0f62d6e474" providerId="ADAL" clId="{C2C345CC-A47F-4E4B-9BDC-C5A2C64662C6}" dt="2021-11-03T13:14:51.230" v="5734" actId="14100"/>
          <ac:spMkLst>
            <pc:docMk/>
            <pc:sldMk cId="3486022582" sldId="358"/>
            <ac:spMk id="2" creationId="{0D12AB4A-61E6-4B00-A9C2-CB10E0F43935}"/>
          </ac:spMkLst>
        </pc:spChg>
        <pc:spChg chg="add del mod">
          <ac:chgData name="Phil Legg" userId="14fe0d20-d4df-486f-abd6-2a0f62d6e474" providerId="ADAL" clId="{C2C345CC-A47F-4E4B-9BDC-C5A2C64662C6}" dt="2021-11-03T13:19:13.409" v="5975" actId="478"/>
          <ac:spMkLst>
            <pc:docMk/>
            <pc:sldMk cId="3486022582" sldId="358"/>
            <ac:spMk id="3" creationId="{32DF4391-A30C-4C9C-B4F6-3C3035AD6D9C}"/>
          </ac:spMkLst>
        </pc:spChg>
        <pc:spChg chg="mod">
          <ac:chgData name="Phil Legg" userId="14fe0d20-d4df-486f-abd6-2a0f62d6e474" providerId="ADAL" clId="{C2C345CC-A47F-4E4B-9BDC-C5A2C64662C6}" dt="2021-11-03T13:19:29.211" v="5982" actId="20577"/>
          <ac:spMkLst>
            <pc:docMk/>
            <pc:sldMk cId="3486022582" sldId="358"/>
            <ac:spMk id="7" creationId="{233DF651-60B8-4A45-8389-DD86483BA791}"/>
          </ac:spMkLst>
        </pc:spChg>
        <pc:picChg chg="del">
          <ac:chgData name="Phil Legg" userId="14fe0d20-d4df-486f-abd6-2a0f62d6e474" providerId="ADAL" clId="{C2C345CC-A47F-4E4B-9BDC-C5A2C64662C6}" dt="2021-11-03T13:14:03.242" v="5704" actId="478"/>
          <ac:picMkLst>
            <pc:docMk/>
            <pc:sldMk cId="3486022582" sldId="358"/>
            <ac:picMk id="5" creationId="{DD39625B-8208-4544-9B96-130B7C8FCFD1}"/>
          </ac:picMkLst>
        </pc:picChg>
        <pc:picChg chg="add mod">
          <ac:chgData name="Phil Legg" userId="14fe0d20-d4df-486f-abd6-2a0f62d6e474" providerId="ADAL" clId="{C2C345CC-A47F-4E4B-9BDC-C5A2C64662C6}" dt="2021-11-03T13:19:03.889" v="5972" actId="1076"/>
          <ac:picMkLst>
            <pc:docMk/>
            <pc:sldMk cId="3486022582" sldId="358"/>
            <ac:picMk id="6" creationId="{919C6F23-D111-48F1-8BE2-3B923C7B4995}"/>
          </ac:picMkLst>
        </pc:picChg>
        <pc:picChg chg="del">
          <ac:chgData name="Phil Legg" userId="14fe0d20-d4df-486f-abd6-2a0f62d6e474" providerId="ADAL" clId="{C2C345CC-A47F-4E4B-9BDC-C5A2C64662C6}" dt="2021-11-03T13:14:11.046" v="5706" actId="478"/>
          <ac:picMkLst>
            <pc:docMk/>
            <pc:sldMk cId="3486022582" sldId="358"/>
            <ac:picMk id="2050" creationId="{7781F6A4-9311-4269-BECC-416B9DA63A4F}"/>
          </ac:picMkLst>
        </pc:picChg>
      </pc:sldChg>
      <pc:sldChg chg="del">
        <pc:chgData name="Phil Legg" userId="14fe0d20-d4df-486f-abd6-2a0f62d6e474" providerId="ADAL" clId="{C2C345CC-A47F-4E4B-9BDC-C5A2C64662C6}" dt="2021-11-01T20:16:18.257" v="75" actId="47"/>
        <pc:sldMkLst>
          <pc:docMk/>
          <pc:sldMk cId="1483813969" sldId="359"/>
        </pc:sldMkLst>
      </pc:sldChg>
      <pc:sldChg chg="addSp delSp modSp add mod">
        <pc:chgData name="Phil Legg" userId="14fe0d20-d4df-486f-abd6-2a0f62d6e474" providerId="ADAL" clId="{C2C345CC-A47F-4E4B-9BDC-C5A2C64662C6}" dt="2021-11-10T11:14:58.292" v="5996" actId="478"/>
        <pc:sldMkLst>
          <pc:docMk/>
          <pc:sldMk cId="2113554079" sldId="359"/>
        </pc:sldMkLst>
        <pc:spChg chg="add del mod">
          <ac:chgData name="Phil Legg" userId="14fe0d20-d4df-486f-abd6-2a0f62d6e474" providerId="ADAL" clId="{C2C345CC-A47F-4E4B-9BDC-C5A2C64662C6}" dt="2021-11-10T11:14:18.053" v="5986" actId="478"/>
          <ac:spMkLst>
            <pc:docMk/>
            <pc:sldMk cId="2113554079" sldId="359"/>
            <ac:spMk id="3" creationId="{3FB982E4-4785-49B7-8020-0D985D7F9769}"/>
          </ac:spMkLst>
        </pc:spChg>
        <pc:spChg chg="del mod">
          <ac:chgData name="Phil Legg" userId="14fe0d20-d4df-486f-abd6-2a0f62d6e474" providerId="ADAL" clId="{C2C345CC-A47F-4E4B-9BDC-C5A2C64662C6}" dt="2021-11-10T11:14:16.739" v="5985" actId="478"/>
          <ac:spMkLst>
            <pc:docMk/>
            <pc:sldMk cId="2113554079" sldId="359"/>
            <ac:spMk id="6" creationId="{02A62587-5445-4FB1-8774-DC2170924A49}"/>
          </ac:spMkLst>
        </pc:spChg>
        <pc:picChg chg="del">
          <ac:chgData name="Phil Legg" userId="14fe0d20-d4df-486f-abd6-2a0f62d6e474" providerId="ADAL" clId="{C2C345CC-A47F-4E4B-9BDC-C5A2C64662C6}" dt="2021-11-10T11:14:58.292" v="5996" actId="478"/>
          <ac:picMkLst>
            <pc:docMk/>
            <pc:sldMk cId="2113554079" sldId="359"/>
            <ac:picMk id="8" creationId="{F7257DA4-A6EC-4681-9085-2C2DC4A5AD9D}"/>
          </ac:picMkLst>
        </pc:picChg>
        <pc:picChg chg="mod">
          <ac:chgData name="Phil Legg" userId="14fe0d20-d4df-486f-abd6-2a0f62d6e474" providerId="ADAL" clId="{C2C345CC-A47F-4E4B-9BDC-C5A2C64662C6}" dt="2021-11-10T11:14:26.451" v="5989" actId="1076"/>
          <ac:picMkLst>
            <pc:docMk/>
            <pc:sldMk cId="2113554079" sldId="359"/>
            <ac:picMk id="10" creationId="{011D4555-DAE5-4712-92F0-755DBB67DBE5}"/>
          </ac:picMkLst>
        </pc:picChg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362240043" sldId="360"/>
        </pc:sldMkLst>
      </pc:sldChg>
      <pc:sldChg chg="modSp add mod">
        <pc:chgData name="Phil Legg" userId="14fe0d20-d4df-486f-abd6-2a0f62d6e474" providerId="ADAL" clId="{C2C345CC-A47F-4E4B-9BDC-C5A2C64662C6}" dt="2021-11-10T11:14:55.692" v="5995" actId="1076"/>
        <pc:sldMkLst>
          <pc:docMk/>
          <pc:sldMk cId="2599235504" sldId="360"/>
        </pc:sldMkLst>
        <pc:picChg chg="mod ord">
          <ac:chgData name="Phil Legg" userId="14fe0d20-d4df-486f-abd6-2a0f62d6e474" providerId="ADAL" clId="{C2C345CC-A47F-4E4B-9BDC-C5A2C64662C6}" dt="2021-11-10T11:14:55.692" v="5995" actId="1076"/>
          <ac:picMkLst>
            <pc:docMk/>
            <pc:sldMk cId="2599235504" sldId="360"/>
            <ac:picMk id="8" creationId="{F7257DA4-A6EC-4681-9085-2C2DC4A5AD9D}"/>
          </ac:picMkLst>
        </pc:picChg>
      </pc:sldChg>
      <pc:sldChg chg="addSp delSp modSp new mod ord">
        <pc:chgData name="Phil Legg" userId="14fe0d20-d4df-486f-abd6-2a0f62d6e474" providerId="ADAL" clId="{C2C345CC-A47F-4E4B-9BDC-C5A2C64662C6}" dt="2021-11-10T11:17:40.128" v="6014"/>
        <pc:sldMkLst>
          <pc:docMk/>
          <pc:sldMk cId="2514234488" sldId="361"/>
        </pc:sldMkLst>
        <pc:spChg chg="mod">
          <ac:chgData name="Phil Legg" userId="14fe0d20-d4df-486f-abd6-2a0f62d6e474" providerId="ADAL" clId="{C2C345CC-A47F-4E4B-9BDC-C5A2C64662C6}" dt="2021-11-10T11:17:31.263" v="6011" actId="20577"/>
          <ac:spMkLst>
            <pc:docMk/>
            <pc:sldMk cId="2514234488" sldId="361"/>
            <ac:spMk id="2" creationId="{24DE54F6-EAD5-4775-BFD0-0FA9AF62DB6C}"/>
          </ac:spMkLst>
        </pc:spChg>
        <pc:spChg chg="del">
          <ac:chgData name="Phil Legg" userId="14fe0d20-d4df-486f-abd6-2a0f62d6e474" providerId="ADAL" clId="{C2C345CC-A47F-4E4B-9BDC-C5A2C64662C6}" dt="2021-11-10T11:17:34.071" v="6012" actId="478"/>
          <ac:spMkLst>
            <pc:docMk/>
            <pc:sldMk cId="2514234488" sldId="361"/>
            <ac:spMk id="3" creationId="{A673EC8D-9D18-4830-967E-40189EA5F07A}"/>
          </ac:spMkLst>
        </pc:spChg>
        <pc:picChg chg="add mod">
          <ac:chgData name="Phil Legg" userId="14fe0d20-d4df-486f-abd6-2a0f62d6e474" providerId="ADAL" clId="{C2C345CC-A47F-4E4B-9BDC-C5A2C64662C6}" dt="2021-11-10T11:17:26.811" v="6005" actId="1076"/>
          <ac:picMkLst>
            <pc:docMk/>
            <pc:sldMk cId="2514234488" sldId="361"/>
            <ac:picMk id="5" creationId="{E7521B7B-0ED7-4B79-A9CC-2B11A3F72FE2}"/>
          </ac:picMkLst>
        </pc:picChg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3335472223" sldId="361"/>
        </pc:sldMkLst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3362928469" sldId="362"/>
        </pc:sldMkLst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68926515" sldId="366"/>
        </pc:sldMkLst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2899874120" sldId="367"/>
        </pc:sldMkLst>
      </pc:sldChg>
      <pc:sldChg chg="del">
        <pc:chgData name="Phil Legg" userId="14fe0d20-d4df-486f-abd6-2a0f62d6e474" providerId="ADAL" clId="{C2C345CC-A47F-4E4B-9BDC-C5A2C64662C6}" dt="2021-11-01T20:16:19.377" v="77" actId="47"/>
        <pc:sldMkLst>
          <pc:docMk/>
          <pc:sldMk cId="2158122491" sldId="368"/>
        </pc:sldMkLst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1379865408" sldId="369"/>
        </pc:sldMkLst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3509479350" sldId="370"/>
        </pc:sldMkLst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3349268936" sldId="371"/>
        </pc:sldMkLst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3905066738" sldId="372"/>
        </pc:sldMkLst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278873606" sldId="373"/>
        </pc:sldMkLst>
      </pc:sldChg>
      <pc:sldChg chg="del">
        <pc:chgData name="Phil Legg" userId="14fe0d20-d4df-486f-abd6-2a0f62d6e474" providerId="ADAL" clId="{C2C345CC-A47F-4E4B-9BDC-C5A2C64662C6}" dt="2021-11-01T15:45:40.920" v="55" actId="47"/>
        <pc:sldMkLst>
          <pc:docMk/>
          <pc:sldMk cId="441951144" sldId="374"/>
        </pc:sldMkLst>
      </pc:sldChg>
      <pc:sldMasterChg chg="modSldLayout">
        <pc:chgData name="Phil Legg" userId="14fe0d20-d4df-486f-abd6-2a0f62d6e474" providerId="ADAL" clId="{C2C345CC-A47F-4E4B-9BDC-C5A2C64662C6}" dt="2021-11-01T20:15:48.039" v="71" actId="1076"/>
        <pc:sldMasterMkLst>
          <pc:docMk/>
          <pc:sldMasterMk cId="0" sldId="2147483719"/>
        </pc:sldMasterMkLst>
        <pc:sldLayoutChg chg="modSp mod">
          <pc:chgData name="Phil Legg" userId="14fe0d20-d4df-486f-abd6-2a0f62d6e474" providerId="ADAL" clId="{C2C345CC-A47F-4E4B-9BDC-C5A2C64662C6}" dt="2021-11-01T20:15:48.039" v="71" actId="1076"/>
          <pc:sldLayoutMkLst>
            <pc:docMk/>
            <pc:sldMasterMk cId="0" sldId="2147483719"/>
            <pc:sldLayoutMk cId="2037226853" sldId="2147483962"/>
          </pc:sldLayoutMkLst>
          <pc:grpChg chg="mod">
            <ac:chgData name="Phil Legg" userId="14fe0d20-d4df-486f-abd6-2a0f62d6e474" providerId="ADAL" clId="{C2C345CC-A47F-4E4B-9BDC-C5A2C64662C6}" dt="2021-11-01T20:15:48.039" v="71" actId="1076"/>
            <ac:grpSpMkLst>
              <pc:docMk/>
              <pc:sldMasterMk cId="0" sldId="2147483719"/>
              <pc:sldLayoutMk cId="2037226853" sldId="2147483962"/>
              <ac:grpSpMk id="10" creationId="{F1963817-44F5-4156-9D20-458D5ECA4BB4}"/>
            </ac:grpSpMkLst>
          </pc:grpChg>
        </pc:sldLayoutChg>
      </pc:sldMasterChg>
    </pc:docChg>
  </pc:docChgLst>
  <pc:docChgLst>
    <pc:chgData name="Phil Legg" userId="14fe0d20-d4df-486f-abd6-2a0f62d6e474" providerId="ADAL" clId="{15C4B09C-BF34-45BB-939C-5950A6688813}"/>
    <pc:docChg chg="undo custSel addSld delSld modSld">
      <pc:chgData name="Phil Legg" userId="14fe0d20-d4df-486f-abd6-2a0f62d6e474" providerId="ADAL" clId="{15C4B09C-BF34-45BB-939C-5950A6688813}" dt="2021-12-05T22:06:55.855" v="472" actId="478"/>
      <pc:docMkLst>
        <pc:docMk/>
      </pc:docMkLst>
      <pc:sldChg chg="addSp delSp modSp mod">
        <pc:chgData name="Phil Legg" userId="14fe0d20-d4df-486f-abd6-2a0f62d6e474" providerId="ADAL" clId="{15C4B09C-BF34-45BB-939C-5950A6688813}" dt="2021-12-05T22:06:17.745" v="444" actId="20577"/>
        <pc:sldMkLst>
          <pc:docMk/>
          <pc:sldMk cId="0" sldId="256"/>
        </pc:sldMkLst>
        <pc:spChg chg="mod">
          <ac:chgData name="Phil Legg" userId="14fe0d20-d4df-486f-abd6-2a0f62d6e474" providerId="ADAL" clId="{15C4B09C-BF34-45BB-939C-5950A6688813}" dt="2021-12-01T14:58:33.771" v="80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Phil Legg" userId="14fe0d20-d4df-486f-abd6-2a0f62d6e474" providerId="ADAL" clId="{15C4B09C-BF34-45BB-939C-5950A6688813}" dt="2021-12-01T14:58:04.959" v="9" actId="14100"/>
          <ac:spMkLst>
            <pc:docMk/>
            <pc:sldMk cId="0" sldId="256"/>
            <ac:spMk id="9" creationId="{EEC5AFCD-B549-4109-97F0-0C9598877810}"/>
          </ac:spMkLst>
        </pc:spChg>
        <pc:spChg chg="mod">
          <ac:chgData name="Phil Legg" userId="14fe0d20-d4df-486f-abd6-2a0f62d6e474" providerId="ADAL" clId="{15C4B09C-BF34-45BB-939C-5950A6688813}" dt="2021-12-05T22:06:17.745" v="444" actId="20577"/>
          <ac:spMkLst>
            <pc:docMk/>
            <pc:sldMk cId="0" sldId="256"/>
            <ac:spMk id="13313" creationId="{00000000-0000-0000-0000-000000000000}"/>
          </ac:spMkLst>
        </pc:spChg>
        <pc:spChg chg="mod">
          <ac:chgData name="Phil Legg" userId="14fe0d20-d4df-486f-abd6-2a0f62d6e474" providerId="ADAL" clId="{15C4B09C-BF34-45BB-939C-5950A6688813}" dt="2021-12-01T14:58:40.682" v="81" actId="14100"/>
          <ac:spMkLst>
            <pc:docMk/>
            <pc:sldMk cId="0" sldId="256"/>
            <ac:spMk id="13315" creationId="{00000000-0000-0000-0000-000000000000}"/>
          </ac:spMkLst>
        </pc:spChg>
        <pc:picChg chg="add mod">
          <ac:chgData name="Phil Legg" userId="14fe0d20-d4df-486f-abd6-2a0f62d6e474" providerId="ADAL" clId="{15C4B09C-BF34-45BB-939C-5950A6688813}" dt="2021-12-01T14:57:58.694" v="6" actId="1076"/>
          <ac:picMkLst>
            <pc:docMk/>
            <pc:sldMk cId="0" sldId="256"/>
            <ac:picMk id="3" creationId="{A4C8442D-986D-46AB-8824-05BA9341749E}"/>
          </ac:picMkLst>
        </pc:picChg>
        <pc:picChg chg="del">
          <ac:chgData name="Phil Legg" userId="14fe0d20-d4df-486f-abd6-2a0f62d6e474" providerId="ADAL" clId="{15C4B09C-BF34-45BB-939C-5950A6688813}" dt="2021-12-01T14:57:29.662" v="1" actId="478"/>
          <ac:picMkLst>
            <pc:docMk/>
            <pc:sldMk cId="0" sldId="256"/>
            <ac:picMk id="1026" creationId="{E1DB9831-DB95-4679-B65B-570C03BF5465}"/>
          </ac:picMkLst>
        </pc:picChg>
      </pc:sldChg>
      <pc:sldChg chg="modSp mod">
        <pc:chgData name="Phil Legg" userId="14fe0d20-d4df-486f-abd6-2a0f62d6e474" providerId="ADAL" clId="{15C4B09C-BF34-45BB-939C-5950A6688813}" dt="2021-12-01T14:57:24.738" v="0" actId="20577"/>
        <pc:sldMkLst>
          <pc:docMk/>
          <pc:sldMk cId="4069641154" sldId="286"/>
        </pc:sldMkLst>
        <pc:spChg chg="mod">
          <ac:chgData name="Phil Legg" userId="14fe0d20-d4df-486f-abd6-2a0f62d6e474" providerId="ADAL" clId="{15C4B09C-BF34-45BB-939C-5950A6688813}" dt="2021-12-01T14:57:24.738" v="0" actId="20577"/>
          <ac:spMkLst>
            <pc:docMk/>
            <pc:sldMk cId="4069641154" sldId="286"/>
            <ac:spMk id="6" creationId="{43C6CCAE-1C33-F84D-AAC3-1D7E24709CF8}"/>
          </ac:spMkLst>
        </pc:spChg>
      </pc:sldChg>
      <pc:sldChg chg="modSp mod">
        <pc:chgData name="Phil Legg" userId="14fe0d20-d4df-486f-abd6-2a0f62d6e474" providerId="ADAL" clId="{15C4B09C-BF34-45BB-939C-5950A6688813}" dt="2021-12-01T14:58:55.745" v="90" actId="20577"/>
        <pc:sldMkLst>
          <pc:docMk/>
          <pc:sldMk cId="3126718331" sldId="345"/>
        </pc:sldMkLst>
        <pc:spChg chg="mod">
          <ac:chgData name="Phil Legg" userId="14fe0d20-d4df-486f-abd6-2a0f62d6e474" providerId="ADAL" clId="{15C4B09C-BF34-45BB-939C-5950A6688813}" dt="2021-12-01T14:58:55.745" v="90" actId="20577"/>
          <ac:spMkLst>
            <pc:docMk/>
            <pc:sldMk cId="3126718331" sldId="345"/>
            <ac:spMk id="6" creationId="{43C6CCAE-1C33-F84D-AAC3-1D7E24709CF8}"/>
          </ac:spMkLst>
        </pc:spChg>
      </pc:sldChg>
      <pc:sldChg chg="addSp delSp modSp new mod modClrScheme chgLayout">
        <pc:chgData name="Phil Legg" userId="14fe0d20-d4df-486f-abd6-2a0f62d6e474" providerId="ADAL" clId="{15C4B09C-BF34-45BB-939C-5950A6688813}" dt="2021-12-02T15:16:11.416" v="125" actId="14100"/>
        <pc:sldMkLst>
          <pc:docMk/>
          <pc:sldMk cId="3807257520" sldId="346"/>
        </pc:sldMkLst>
        <pc:spChg chg="del mod ord">
          <ac:chgData name="Phil Legg" userId="14fe0d20-d4df-486f-abd6-2a0f62d6e474" providerId="ADAL" clId="{15C4B09C-BF34-45BB-939C-5950A6688813}" dt="2021-12-02T15:14:20.053" v="92" actId="700"/>
          <ac:spMkLst>
            <pc:docMk/>
            <pc:sldMk cId="3807257520" sldId="346"/>
            <ac:spMk id="2" creationId="{D1C2358D-834A-4EAA-8F60-BD3D449CFBC1}"/>
          </ac:spMkLst>
        </pc:spChg>
        <pc:spChg chg="del mod ord">
          <ac:chgData name="Phil Legg" userId="14fe0d20-d4df-486f-abd6-2a0f62d6e474" providerId="ADAL" clId="{15C4B09C-BF34-45BB-939C-5950A6688813}" dt="2021-12-02T15:14:20.053" v="92" actId="700"/>
          <ac:spMkLst>
            <pc:docMk/>
            <pc:sldMk cId="3807257520" sldId="346"/>
            <ac:spMk id="3" creationId="{8DF2AA70-CE32-4452-84CA-D23A635EBB40}"/>
          </ac:spMkLst>
        </pc:spChg>
        <pc:spChg chg="del">
          <ac:chgData name="Phil Legg" userId="14fe0d20-d4df-486f-abd6-2a0f62d6e474" providerId="ADAL" clId="{15C4B09C-BF34-45BB-939C-5950A6688813}" dt="2021-12-02T15:14:20.053" v="92" actId="700"/>
          <ac:spMkLst>
            <pc:docMk/>
            <pc:sldMk cId="3807257520" sldId="346"/>
            <ac:spMk id="4" creationId="{62A05642-E61F-40D5-8DD8-C1B6B671CE13}"/>
          </ac:spMkLst>
        </pc:spChg>
        <pc:spChg chg="add mod ord">
          <ac:chgData name="Phil Legg" userId="14fe0d20-d4df-486f-abd6-2a0f62d6e474" providerId="ADAL" clId="{15C4B09C-BF34-45BB-939C-5950A6688813}" dt="2021-12-02T15:15:47.436" v="120" actId="20577"/>
          <ac:spMkLst>
            <pc:docMk/>
            <pc:sldMk cId="3807257520" sldId="346"/>
            <ac:spMk id="5" creationId="{8C5CEA8C-8079-48BA-88C0-32DD88AFF082}"/>
          </ac:spMkLst>
        </pc:spChg>
        <pc:spChg chg="add mod ord">
          <ac:chgData name="Phil Legg" userId="14fe0d20-d4df-486f-abd6-2a0f62d6e474" providerId="ADAL" clId="{15C4B09C-BF34-45BB-939C-5950A6688813}" dt="2021-12-02T15:16:11.416" v="125" actId="14100"/>
          <ac:spMkLst>
            <pc:docMk/>
            <pc:sldMk cId="3807257520" sldId="346"/>
            <ac:spMk id="6" creationId="{558C0C22-019A-4325-BEE1-7F898B31DE37}"/>
          </ac:spMkLst>
        </pc:spChg>
      </pc:sldChg>
      <pc:sldChg chg="addSp delSp modSp new mod">
        <pc:chgData name="Phil Legg" userId="14fe0d20-d4df-486f-abd6-2a0f62d6e474" providerId="ADAL" clId="{15C4B09C-BF34-45BB-939C-5950A6688813}" dt="2021-12-02T15:25:20.725" v="141" actId="478"/>
        <pc:sldMkLst>
          <pc:docMk/>
          <pc:sldMk cId="2338501279" sldId="347"/>
        </pc:sldMkLst>
        <pc:spChg chg="del">
          <ac:chgData name="Phil Legg" userId="14fe0d20-d4df-486f-abd6-2a0f62d6e474" providerId="ADAL" clId="{15C4B09C-BF34-45BB-939C-5950A6688813}" dt="2021-12-02T15:25:20.725" v="141" actId="478"/>
          <ac:spMkLst>
            <pc:docMk/>
            <pc:sldMk cId="2338501279" sldId="347"/>
            <ac:spMk id="2" creationId="{20F9371F-687D-4835-A920-67D4FB8B9DE2}"/>
          </ac:spMkLst>
        </pc:spChg>
        <pc:spChg chg="del">
          <ac:chgData name="Phil Legg" userId="14fe0d20-d4df-486f-abd6-2a0f62d6e474" providerId="ADAL" clId="{15C4B09C-BF34-45BB-939C-5950A6688813}" dt="2021-12-02T15:25:20.725" v="141" actId="478"/>
          <ac:spMkLst>
            <pc:docMk/>
            <pc:sldMk cId="2338501279" sldId="347"/>
            <ac:spMk id="3" creationId="{23C913DF-FA89-4B47-A550-4EF1F8132FEB}"/>
          </ac:spMkLst>
        </pc:spChg>
        <pc:picChg chg="add mod">
          <ac:chgData name="Phil Legg" userId="14fe0d20-d4df-486f-abd6-2a0f62d6e474" providerId="ADAL" clId="{15C4B09C-BF34-45BB-939C-5950A6688813}" dt="2021-12-02T15:25:17.346" v="140" actId="1076"/>
          <ac:picMkLst>
            <pc:docMk/>
            <pc:sldMk cId="2338501279" sldId="347"/>
            <ac:picMk id="6" creationId="{714E7458-C709-467B-B8E7-E4C7DFACBFDE}"/>
          </ac:picMkLst>
        </pc:picChg>
      </pc:sldChg>
      <pc:sldChg chg="addSp delSp modSp new mod">
        <pc:chgData name="Phil Legg" userId="14fe0d20-d4df-486f-abd6-2a0f62d6e474" providerId="ADAL" clId="{15C4B09C-BF34-45BB-939C-5950A6688813}" dt="2021-12-05T22:06:55.855" v="472" actId="478"/>
        <pc:sldMkLst>
          <pc:docMk/>
          <pc:sldMk cId="2680377524" sldId="348"/>
        </pc:sldMkLst>
        <pc:spChg chg="mod">
          <ac:chgData name="Phil Legg" userId="14fe0d20-d4df-486f-abd6-2a0f62d6e474" providerId="ADAL" clId="{15C4B09C-BF34-45BB-939C-5950A6688813}" dt="2021-12-03T16:43:21.706" v="143"/>
          <ac:spMkLst>
            <pc:docMk/>
            <pc:sldMk cId="2680377524" sldId="348"/>
            <ac:spMk id="2" creationId="{F492986F-D731-417A-8C2E-5C8933E70F45}"/>
          </ac:spMkLst>
        </pc:spChg>
        <pc:spChg chg="del">
          <ac:chgData name="Phil Legg" userId="14fe0d20-d4df-486f-abd6-2a0f62d6e474" providerId="ADAL" clId="{15C4B09C-BF34-45BB-939C-5950A6688813}" dt="2021-12-03T16:43:24.257" v="144" actId="478"/>
          <ac:spMkLst>
            <pc:docMk/>
            <pc:sldMk cId="2680377524" sldId="348"/>
            <ac:spMk id="3" creationId="{6AF1480D-02B6-4D35-B68F-273F541FB3AF}"/>
          </ac:spMkLst>
        </pc:spChg>
        <pc:spChg chg="del">
          <ac:chgData name="Phil Legg" userId="14fe0d20-d4df-486f-abd6-2a0f62d6e474" providerId="ADAL" clId="{15C4B09C-BF34-45BB-939C-5950A6688813}" dt="2021-12-03T16:43:26.159" v="145" actId="478"/>
          <ac:spMkLst>
            <pc:docMk/>
            <pc:sldMk cId="2680377524" sldId="348"/>
            <ac:spMk id="4" creationId="{F1409085-6D3D-4DBC-852C-82C662CA2BB2}"/>
          </ac:spMkLst>
        </pc:spChg>
        <pc:spChg chg="add del mod">
          <ac:chgData name="Phil Legg" userId="14fe0d20-d4df-486f-abd6-2a0f62d6e474" providerId="ADAL" clId="{15C4B09C-BF34-45BB-939C-5950A6688813}" dt="2021-12-05T22:06:55.855" v="472" actId="478"/>
          <ac:spMkLst>
            <pc:docMk/>
            <pc:sldMk cId="2680377524" sldId="348"/>
            <ac:spMk id="5" creationId="{FA1729A6-6215-49B5-A7E9-28F0A34C9DC0}"/>
          </ac:spMkLst>
        </pc:spChg>
        <pc:spChg chg="add del mod">
          <ac:chgData name="Phil Legg" userId="14fe0d20-d4df-486f-abd6-2a0f62d6e474" providerId="ADAL" clId="{15C4B09C-BF34-45BB-939C-5950A6688813}" dt="2021-12-05T22:06:54.421" v="471" actId="478"/>
          <ac:spMkLst>
            <pc:docMk/>
            <pc:sldMk cId="2680377524" sldId="348"/>
            <ac:spMk id="6" creationId="{21FD647B-DD1E-4820-B3FA-D83BD623F6CC}"/>
          </ac:spMkLst>
        </pc:spChg>
      </pc:sldChg>
      <pc:sldChg chg="modSp new mod">
        <pc:chgData name="Phil Legg" userId="14fe0d20-d4df-486f-abd6-2a0f62d6e474" providerId="ADAL" clId="{15C4B09C-BF34-45BB-939C-5950A6688813}" dt="2021-12-03T16:44:52.657" v="434" actId="20577"/>
        <pc:sldMkLst>
          <pc:docMk/>
          <pc:sldMk cId="1474874233" sldId="349"/>
        </pc:sldMkLst>
        <pc:spChg chg="mod">
          <ac:chgData name="Phil Legg" userId="14fe0d20-d4df-486f-abd6-2a0f62d6e474" providerId="ADAL" clId="{15C4B09C-BF34-45BB-939C-5950A6688813}" dt="2021-12-03T16:44:52.657" v="434" actId="20577"/>
          <ac:spMkLst>
            <pc:docMk/>
            <pc:sldMk cId="1474874233" sldId="349"/>
            <ac:spMk id="3" creationId="{3E911735-9BE4-4B2C-9F04-2DE51020C002}"/>
          </ac:spMkLst>
        </pc:spChg>
      </pc:sldChg>
      <pc:sldChg chg="modSp new mod">
        <pc:chgData name="Phil Legg" userId="14fe0d20-d4df-486f-abd6-2a0f62d6e474" providerId="ADAL" clId="{15C4B09C-BF34-45BB-939C-5950A6688813}" dt="2021-12-03T23:08:43.934" v="440" actId="20577"/>
        <pc:sldMkLst>
          <pc:docMk/>
          <pc:sldMk cId="3506476630" sldId="350"/>
        </pc:sldMkLst>
        <pc:spChg chg="mod">
          <ac:chgData name="Phil Legg" userId="14fe0d20-d4df-486f-abd6-2a0f62d6e474" providerId="ADAL" clId="{15C4B09C-BF34-45BB-939C-5950A6688813}" dt="2021-12-03T23:08:43.934" v="440" actId="20577"/>
          <ac:spMkLst>
            <pc:docMk/>
            <pc:sldMk cId="3506476630" sldId="350"/>
            <ac:spMk id="3" creationId="{F2BA48BA-8E74-4D78-98C7-88A5B19F2C8D}"/>
          </ac:spMkLst>
        </pc:spChg>
      </pc:sldChg>
      <pc:sldChg chg="del">
        <pc:chgData name="Phil Legg" userId="14fe0d20-d4df-486f-abd6-2a0f62d6e474" providerId="ADAL" clId="{15C4B09C-BF34-45BB-939C-5950A6688813}" dt="2021-12-01T14:58:45.511" v="82" actId="47"/>
        <pc:sldMkLst>
          <pc:docMk/>
          <pc:sldMk cId="1493217830" sldId="351"/>
        </pc:sldMkLst>
      </pc:sldChg>
      <pc:sldChg chg="del">
        <pc:chgData name="Phil Legg" userId="14fe0d20-d4df-486f-abd6-2a0f62d6e474" providerId="ADAL" clId="{15C4B09C-BF34-45BB-939C-5950A6688813}" dt="2021-12-01T14:58:45.511" v="82" actId="47"/>
        <pc:sldMkLst>
          <pc:docMk/>
          <pc:sldMk cId="1690729615" sldId="352"/>
        </pc:sldMkLst>
      </pc:sldChg>
      <pc:sldChg chg="del">
        <pc:chgData name="Phil Legg" userId="14fe0d20-d4df-486f-abd6-2a0f62d6e474" providerId="ADAL" clId="{15C4B09C-BF34-45BB-939C-5950A6688813}" dt="2021-12-01T14:58:45.511" v="82" actId="47"/>
        <pc:sldMkLst>
          <pc:docMk/>
          <pc:sldMk cId="2707737326" sldId="353"/>
        </pc:sldMkLst>
      </pc:sldChg>
      <pc:sldChg chg="del">
        <pc:chgData name="Phil Legg" userId="14fe0d20-d4df-486f-abd6-2a0f62d6e474" providerId="ADAL" clId="{15C4B09C-BF34-45BB-939C-5950A6688813}" dt="2021-12-01T14:58:45.511" v="82" actId="47"/>
        <pc:sldMkLst>
          <pc:docMk/>
          <pc:sldMk cId="3792274197" sldId="354"/>
        </pc:sldMkLst>
      </pc:sldChg>
      <pc:sldChg chg="del">
        <pc:chgData name="Phil Legg" userId="14fe0d20-d4df-486f-abd6-2a0f62d6e474" providerId="ADAL" clId="{15C4B09C-BF34-45BB-939C-5950A6688813}" dt="2021-12-01T14:58:45.511" v="82" actId="47"/>
        <pc:sldMkLst>
          <pc:docMk/>
          <pc:sldMk cId="2538700137" sldId="355"/>
        </pc:sldMkLst>
      </pc:sldChg>
      <pc:sldChg chg="del">
        <pc:chgData name="Phil Legg" userId="14fe0d20-d4df-486f-abd6-2a0f62d6e474" providerId="ADAL" clId="{15C4B09C-BF34-45BB-939C-5950A6688813}" dt="2021-12-01T14:58:45.511" v="82" actId="47"/>
        <pc:sldMkLst>
          <pc:docMk/>
          <pc:sldMk cId="625417555" sldId="356"/>
        </pc:sldMkLst>
      </pc:sldChg>
      <pc:sldChg chg="del">
        <pc:chgData name="Phil Legg" userId="14fe0d20-d4df-486f-abd6-2a0f62d6e474" providerId="ADAL" clId="{15C4B09C-BF34-45BB-939C-5950A6688813}" dt="2021-12-01T14:58:45.511" v="82" actId="47"/>
        <pc:sldMkLst>
          <pc:docMk/>
          <pc:sldMk cId="1445919891" sldId="357"/>
        </pc:sldMkLst>
      </pc:sldChg>
      <pc:sldChg chg="del">
        <pc:chgData name="Phil Legg" userId="14fe0d20-d4df-486f-abd6-2a0f62d6e474" providerId="ADAL" clId="{15C4B09C-BF34-45BB-939C-5950A6688813}" dt="2021-12-01T14:58:45.511" v="82" actId="47"/>
        <pc:sldMkLst>
          <pc:docMk/>
          <pc:sldMk cId="2113554079" sldId="359"/>
        </pc:sldMkLst>
      </pc:sldChg>
      <pc:sldChg chg="del">
        <pc:chgData name="Phil Legg" userId="14fe0d20-d4df-486f-abd6-2a0f62d6e474" providerId="ADAL" clId="{15C4B09C-BF34-45BB-939C-5950A6688813}" dt="2021-12-01T14:58:45.511" v="82" actId="47"/>
        <pc:sldMkLst>
          <pc:docMk/>
          <pc:sldMk cId="2599235504" sldId="360"/>
        </pc:sldMkLst>
      </pc:sldChg>
      <pc:sldChg chg="del">
        <pc:chgData name="Phil Legg" userId="14fe0d20-d4df-486f-abd6-2a0f62d6e474" providerId="ADAL" clId="{15C4B09C-BF34-45BB-939C-5950A6688813}" dt="2021-12-01T14:58:48.423" v="83" actId="47"/>
        <pc:sldMkLst>
          <pc:docMk/>
          <pc:sldMk cId="2514234488" sldId="361"/>
        </pc:sldMkLst>
      </pc:sldChg>
    </pc:docChg>
  </pc:docChgLst>
  <pc:docChgLst>
    <pc:chgData name="Phil Legg" userId="14fe0d20-d4df-486f-abd6-2a0f62d6e474" providerId="ADAL" clId="{213BDE59-B0BF-4FF5-A64B-13BE12E9FBF5}"/>
    <pc:docChg chg="undo custSel addSld delSld modSld sldOrd">
      <pc:chgData name="Phil Legg" userId="14fe0d20-d4df-486f-abd6-2a0f62d6e474" providerId="ADAL" clId="{213BDE59-B0BF-4FF5-A64B-13BE12E9FBF5}" dt="2022-11-22T22:15:27.853" v="209" actId="14100"/>
      <pc:docMkLst>
        <pc:docMk/>
      </pc:docMkLst>
      <pc:sldChg chg="addSp delSp modSp new del mod">
        <pc:chgData name="Phil Legg" userId="14fe0d20-d4df-486f-abd6-2a0f62d6e474" providerId="ADAL" clId="{213BDE59-B0BF-4FF5-A64B-13BE12E9FBF5}" dt="2022-11-21T11:11:36.903" v="108" actId="47"/>
        <pc:sldMkLst>
          <pc:docMk/>
          <pc:sldMk cId="908281636" sldId="369"/>
        </pc:sldMkLst>
        <pc:spChg chg="del">
          <ac:chgData name="Phil Legg" userId="14fe0d20-d4df-486f-abd6-2a0f62d6e474" providerId="ADAL" clId="{213BDE59-B0BF-4FF5-A64B-13BE12E9FBF5}" dt="2022-11-21T11:08:08.631" v="1" actId="478"/>
          <ac:spMkLst>
            <pc:docMk/>
            <pc:sldMk cId="908281636" sldId="369"/>
            <ac:spMk id="2" creationId="{4FB89849-63C7-A66D-ACD2-DD12E867D7F9}"/>
          </ac:spMkLst>
        </pc:spChg>
        <pc:spChg chg="del">
          <ac:chgData name="Phil Legg" userId="14fe0d20-d4df-486f-abd6-2a0f62d6e474" providerId="ADAL" clId="{213BDE59-B0BF-4FF5-A64B-13BE12E9FBF5}" dt="2022-11-21T11:08:08.631" v="1" actId="478"/>
          <ac:spMkLst>
            <pc:docMk/>
            <pc:sldMk cId="908281636" sldId="369"/>
            <ac:spMk id="3" creationId="{0EB0ED6F-349B-3D6B-F4EC-989E142EF8BC}"/>
          </ac:spMkLst>
        </pc:spChg>
        <pc:spChg chg="add mod">
          <ac:chgData name="Phil Legg" userId="14fe0d20-d4df-486f-abd6-2a0f62d6e474" providerId="ADAL" clId="{213BDE59-B0BF-4FF5-A64B-13BE12E9FBF5}" dt="2022-11-21T11:11:23.795" v="106" actId="14100"/>
          <ac:spMkLst>
            <pc:docMk/>
            <pc:sldMk cId="908281636" sldId="369"/>
            <ac:spMk id="8" creationId="{F74553FE-F001-3F7F-D3C9-03F49859F113}"/>
          </ac:spMkLst>
        </pc:spChg>
        <pc:picChg chg="add mod">
          <ac:chgData name="Phil Legg" userId="14fe0d20-d4df-486f-abd6-2a0f62d6e474" providerId="ADAL" clId="{213BDE59-B0BF-4FF5-A64B-13BE12E9FBF5}" dt="2022-11-21T11:10:49.259" v="38" actId="1076"/>
          <ac:picMkLst>
            <pc:docMk/>
            <pc:sldMk cId="908281636" sldId="369"/>
            <ac:picMk id="5" creationId="{5B728D45-EC59-C4E0-8157-91E6F8D948C1}"/>
          </ac:picMkLst>
        </pc:picChg>
        <pc:cxnChg chg="add mod">
          <ac:chgData name="Phil Legg" userId="14fe0d20-d4df-486f-abd6-2a0f62d6e474" providerId="ADAL" clId="{213BDE59-B0BF-4FF5-A64B-13BE12E9FBF5}" dt="2022-11-21T11:10:49.259" v="38" actId="1076"/>
          <ac:cxnSpMkLst>
            <pc:docMk/>
            <pc:sldMk cId="908281636" sldId="369"/>
            <ac:cxnSpMk id="7" creationId="{76E5C674-F419-EE7A-3AF3-60741D160126}"/>
          </ac:cxnSpMkLst>
        </pc:cxnChg>
      </pc:sldChg>
      <pc:sldChg chg="addSp delSp modSp add del mod">
        <pc:chgData name="Phil Legg" userId="14fe0d20-d4df-486f-abd6-2a0f62d6e474" providerId="ADAL" clId="{213BDE59-B0BF-4FF5-A64B-13BE12E9FBF5}" dt="2022-11-22T22:14:33.074" v="195" actId="47"/>
        <pc:sldMkLst>
          <pc:docMk/>
          <pc:sldMk cId="1366585598" sldId="370"/>
        </pc:sldMkLst>
        <pc:spChg chg="add del mod">
          <ac:chgData name="Phil Legg" userId="14fe0d20-d4df-486f-abd6-2a0f62d6e474" providerId="ADAL" clId="{213BDE59-B0BF-4FF5-A64B-13BE12E9FBF5}" dt="2022-11-22T22:14:27.863" v="193"/>
          <ac:spMkLst>
            <pc:docMk/>
            <pc:sldMk cId="1366585598" sldId="370"/>
            <ac:spMk id="3" creationId="{40E684D8-199D-3292-C779-52E134E8B073}"/>
          </ac:spMkLst>
        </pc:spChg>
        <pc:spChg chg="add del mod">
          <ac:chgData name="Phil Legg" userId="14fe0d20-d4df-486f-abd6-2a0f62d6e474" providerId="ADAL" clId="{213BDE59-B0BF-4FF5-A64B-13BE12E9FBF5}" dt="2022-11-22T22:14:27.863" v="193"/>
          <ac:spMkLst>
            <pc:docMk/>
            <pc:sldMk cId="1366585598" sldId="370"/>
            <ac:spMk id="6" creationId="{B411B01B-51FC-02CA-29C3-01F598F8AFA6}"/>
          </ac:spMkLst>
        </pc:spChg>
        <pc:spChg chg="mod">
          <ac:chgData name="Phil Legg" userId="14fe0d20-d4df-486f-abd6-2a0f62d6e474" providerId="ADAL" clId="{213BDE59-B0BF-4FF5-A64B-13BE12E9FBF5}" dt="2022-11-21T11:12:19.260" v="172" actId="20577"/>
          <ac:spMkLst>
            <pc:docMk/>
            <pc:sldMk cId="1366585598" sldId="370"/>
            <ac:spMk id="8" creationId="{F74553FE-F001-3F7F-D3C9-03F49859F113}"/>
          </ac:spMkLst>
        </pc:spChg>
        <pc:picChg chg="add mod">
          <ac:chgData name="Phil Legg" userId="14fe0d20-d4df-486f-abd6-2a0f62d6e474" providerId="ADAL" clId="{213BDE59-B0BF-4FF5-A64B-13BE12E9FBF5}" dt="2022-11-21T11:14:11.387" v="177" actId="14100"/>
          <ac:picMkLst>
            <pc:docMk/>
            <pc:sldMk cId="1366585598" sldId="370"/>
            <ac:picMk id="2" creationId="{18872534-2B4D-5E3A-8FF6-F2EA674E1740}"/>
          </ac:picMkLst>
        </pc:picChg>
        <pc:picChg chg="mod">
          <ac:chgData name="Phil Legg" userId="14fe0d20-d4df-486f-abd6-2a0f62d6e474" providerId="ADAL" clId="{213BDE59-B0BF-4FF5-A64B-13BE12E9FBF5}" dt="2022-11-21T11:14:06.691" v="176" actId="1076"/>
          <ac:picMkLst>
            <pc:docMk/>
            <pc:sldMk cId="1366585598" sldId="370"/>
            <ac:picMk id="5" creationId="{5B728D45-EC59-C4E0-8157-91E6F8D948C1}"/>
          </ac:picMkLst>
        </pc:picChg>
        <pc:picChg chg="add del mod">
          <ac:chgData name="Phil Legg" userId="14fe0d20-d4df-486f-abd6-2a0f62d6e474" providerId="ADAL" clId="{213BDE59-B0BF-4FF5-A64B-13BE12E9FBF5}" dt="2022-11-22T22:14:27.863" v="193"/>
          <ac:picMkLst>
            <pc:docMk/>
            <pc:sldMk cId="1366585598" sldId="370"/>
            <ac:picMk id="9" creationId="{CD71671D-0CF4-67F4-4668-5E29D6B4AC7C}"/>
          </ac:picMkLst>
        </pc:picChg>
        <pc:picChg chg="add del mod">
          <ac:chgData name="Phil Legg" userId="14fe0d20-d4df-486f-abd6-2a0f62d6e474" providerId="ADAL" clId="{213BDE59-B0BF-4FF5-A64B-13BE12E9FBF5}" dt="2022-11-22T22:14:27.863" v="193"/>
          <ac:picMkLst>
            <pc:docMk/>
            <pc:sldMk cId="1366585598" sldId="370"/>
            <ac:picMk id="10" creationId="{8A119758-3667-E87A-63C3-F9AFBEE76321}"/>
          </ac:picMkLst>
        </pc:picChg>
        <pc:cxnChg chg="add del mod">
          <ac:chgData name="Phil Legg" userId="14fe0d20-d4df-486f-abd6-2a0f62d6e474" providerId="ADAL" clId="{213BDE59-B0BF-4FF5-A64B-13BE12E9FBF5}" dt="2022-11-22T22:14:27.863" v="193"/>
          <ac:cxnSpMkLst>
            <pc:docMk/>
            <pc:sldMk cId="1366585598" sldId="370"/>
            <ac:cxnSpMk id="4" creationId="{5816DFEC-CE4C-6D34-9C2C-1A7A9A1EB344}"/>
          </ac:cxnSpMkLst>
        </pc:cxnChg>
      </pc:sldChg>
      <pc:sldChg chg="addSp delSp modSp add mod">
        <pc:chgData name="Phil Legg" userId="14fe0d20-d4df-486f-abd6-2a0f62d6e474" providerId="ADAL" clId="{213BDE59-B0BF-4FF5-A64B-13BE12E9FBF5}" dt="2022-11-22T22:15:27.853" v="209" actId="14100"/>
        <pc:sldMkLst>
          <pc:docMk/>
          <pc:sldMk cId="900089459" sldId="371"/>
        </pc:sldMkLst>
        <pc:spChg chg="add mod ord">
          <ac:chgData name="Phil Legg" userId="14fe0d20-d4df-486f-abd6-2a0f62d6e474" providerId="ADAL" clId="{213BDE59-B0BF-4FF5-A64B-13BE12E9FBF5}" dt="2022-11-22T22:14:21.098" v="191" actId="14100"/>
          <ac:spMkLst>
            <pc:docMk/>
            <pc:sldMk cId="900089459" sldId="371"/>
            <ac:spMk id="4" creationId="{ECC8FC36-5378-1E9F-CB96-C40C6070A17C}"/>
          </ac:spMkLst>
        </pc:spChg>
        <pc:spChg chg="mod">
          <ac:chgData name="Phil Legg" userId="14fe0d20-d4df-486f-abd6-2a0f62d6e474" providerId="ADAL" clId="{213BDE59-B0BF-4FF5-A64B-13BE12E9FBF5}" dt="2022-11-22T22:13:37.016" v="180" actId="1076"/>
          <ac:spMkLst>
            <pc:docMk/>
            <pc:sldMk cId="900089459" sldId="371"/>
            <ac:spMk id="8" creationId="{F74553FE-F001-3F7F-D3C9-03F49859F113}"/>
          </ac:spMkLst>
        </pc:spChg>
        <pc:picChg chg="add mod">
          <ac:chgData name="Phil Legg" userId="14fe0d20-d4df-486f-abd6-2a0f62d6e474" providerId="ADAL" clId="{213BDE59-B0BF-4FF5-A64B-13BE12E9FBF5}" dt="2022-11-22T22:13:37.016" v="180" actId="1076"/>
          <ac:picMkLst>
            <pc:docMk/>
            <pc:sldMk cId="900089459" sldId="371"/>
            <ac:picMk id="2" creationId="{0E6E9E35-8673-CA4A-F808-79DA4652773A}"/>
          </ac:picMkLst>
        </pc:picChg>
        <pc:picChg chg="add mod">
          <ac:chgData name="Phil Legg" userId="14fe0d20-d4df-486f-abd6-2a0f62d6e474" providerId="ADAL" clId="{213BDE59-B0BF-4FF5-A64B-13BE12E9FBF5}" dt="2022-11-22T22:15:27.853" v="209" actId="14100"/>
          <ac:picMkLst>
            <pc:docMk/>
            <pc:sldMk cId="900089459" sldId="371"/>
            <ac:picMk id="3" creationId="{E8D22D5E-F30E-6137-C084-AEF157A43065}"/>
          </ac:picMkLst>
        </pc:picChg>
        <pc:picChg chg="del">
          <ac:chgData name="Phil Legg" userId="14fe0d20-d4df-486f-abd6-2a0f62d6e474" providerId="ADAL" clId="{213BDE59-B0BF-4FF5-A64B-13BE12E9FBF5}" dt="2022-11-21T11:14:16.155" v="178" actId="478"/>
          <ac:picMkLst>
            <pc:docMk/>
            <pc:sldMk cId="900089459" sldId="371"/>
            <ac:picMk id="5" creationId="{5B728D45-EC59-C4E0-8157-91E6F8D948C1}"/>
          </ac:picMkLst>
        </pc:picChg>
        <pc:cxnChg chg="mod">
          <ac:chgData name="Phil Legg" userId="14fe0d20-d4df-486f-abd6-2a0f62d6e474" providerId="ADAL" clId="{213BDE59-B0BF-4FF5-A64B-13BE12E9FBF5}" dt="2022-11-22T22:13:37.016" v="180" actId="1076"/>
          <ac:cxnSpMkLst>
            <pc:docMk/>
            <pc:sldMk cId="900089459" sldId="371"/>
            <ac:cxnSpMk id="7" creationId="{76E5C674-F419-EE7A-3AF3-60741D160126}"/>
          </ac:cxnSpMkLst>
        </pc:cxnChg>
      </pc:sldChg>
      <pc:sldChg chg="modSp add mod ord">
        <pc:chgData name="Phil Legg" userId="14fe0d20-d4df-486f-abd6-2a0f62d6e474" providerId="ADAL" clId="{213BDE59-B0BF-4FF5-A64B-13BE12E9FBF5}" dt="2022-11-22T22:15:22.341" v="208" actId="14100"/>
        <pc:sldMkLst>
          <pc:docMk/>
          <pc:sldMk cId="817444754" sldId="372"/>
        </pc:sldMkLst>
        <pc:spChg chg="mod">
          <ac:chgData name="Phil Legg" userId="14fe0d20-d4df-486f-abd6-2a0f62d6e474" providerId="ADAL" clId="{213BDE59-B0BF-4FF5-A64B-13BE12E9FBF5}" dt="2022-11-22T22:14:38.084" v="203" actId="20577"/>
          <ac:spMkLst>
            <pc:docMk/>
            <pc:sldMk cId="817444754" sldId="372"/>
            <ac:spMk id="8" creationId="{F74553FE-F001-3F7F-D3C9-03F49859F113}"/>
          </ac:spMkLst>
        </pc:spChg>
        <pc:picChg chg="mod">
          <ac:chgData name="Phil Legg" userId="14fe0d20-d4df-486f-abd6-2a0f62d6e474" providerId="ADAL" clId="{213BDE59-B0BF-4FF5-A64B-13BE12E9FBF5}" dt="2022-11-22T22:15:22.341" v="208" actId="14100"/>
          <ac:picMkLst>
            <pc:docMk/>
            <pc:sldMk cId="817444754" sldId="372"/>
            <ac:picMk id="3" creationId="{E8D22D5E-F30E-6137-C084-AEF157A43065}"/>
          </ac:picMkLst>
        </pc:picChg>
      </pc:sldChg>
    </pc:docChg>
  </pc:docChgLst>
  <pc:docChgLst>
    <pc:chgData name="Phil Legg" userId="14fe0d20-d4df-486f-abd6-2a0f62d6e474" providerId="ADAL" clId="{71883AE2-9BBD-44F2-8992-1EDDC1441D57}"/>
    <pc:docChg chg="undo custSel addSld delSld modSld">
      <pc:chgData name="Phil Legg" userId="14fe0d20-d4df-486f-abd6-2a0f62d6e474" providerId="ADAL" clId="{71883AE2-9BBD-44F2-8992-1EDDC1441D57}" dt="2022-04-10T22:42:28.251" v="1346" actId="47"/>
      <pc:docMkLst>
        <pc:docMk/>
      </pc:docMkLst>
      <pc:sldChg chg="delSp modSp mod">
        <pc:chgData name="Phil Legg" userId="14fe0d20-d4df-486f-abd6-2a0f62d6e474" providerId="ADAL" clId="{71883AE2-9BBD-44F2-8992-1EDDC1441D57}" dt="2022-04-08T12:15:11.595" v="57" actId="20577"/>
        <pc:sldMkLst>
          <pc:docMk/>
          <pc:sldMk cId="0" sldId="256"/>
        </pc:sldMkLst>
        <pc:spChg chg="mod">
          <ac:chgData name="Phil Legg" userId="14fe0d20-d4df-486f-abd6-2a0f62d6e474" providerId="ADAL" clId="{71883AE2-9BBD-44F2-8992-1EDDC1441D57}" dt="2022-04-08T12:15:11.595" v="57" actId="20577"/>
          <ac:spMkLst>
            <pc:docMk/>
            <pc:sldMk cId="0" sldId="256"/>
            <ac:spMk id="2" creationId="{00000000-0000-0000-0000-000000000000}"/>
          </ac:spMkLst>
        </pc:spChg>
        <pc:spChg chg="del">
          <ac:chgData name="Phil Legg" userId="14fe0d20-d4df-486f-abd6-2a0f62d6e474" providerId="ADAL" clId="{71883AE2-9BBD-44F2-8992-1EDDC1441D57}" dt="2022-04-08T12:15:06.927" v="47" actId="478"/>
          <ac:spMkLst>
            <pc:docMk/>
            <pc:sldMk cId="0" sldId="256"/>
            <ac:spMk id="9" creationId="{EEC5AFCD-B549-4109-97F0-0C9598877810}"/>
          </ac:spMkLst>
        </pc:spChg>
        <pc:spChg chg="mod">
          <ac:chgData name="Phil Legg" userId="14fe0d20-d4df-486f-abd6-2a0f62d6e474" providerId="ADAL" clId="{71883AE2-9BBD-44F2-8992-1EDDC1441D57}" dt="2022-04-08T12:15:04.997" v="46" actId="20577"/>
          <ac:spMkLst>
            <pc:docMk/>
            <pc:sldMk cId="0" sldId="256"/>
            <ac:spMk id="13313" creationId="{00000000-0000-0000-0000-000000000000}"/>
          </ac:spMkLst>
        </pc:spChg>
        <pc:picChg chg="del">
          <ac:chgData name="Phil Legg" userId="14fe0d20-d4df-486f-abd6-2a0f62d6e474" providerId="ADAL" clId="{71883AE2-9BBD-44F2-8992-1EDDC1441D57}" dt="2022-04-08T12:14:42.379" v="0" actId="478"/>
          <ac:picMkLst>
            <pc:docMk/>
            <pc:sldMk cId="0" sldId="256"/>
            <ac:picMk id="3" creationId="{A4C8442D-986D-46AB-8824-05BA9341749E}"/>
          </ac:picMkLst>
        </pc:picChg>
      </pc:sldChg>
      <pc:sldChg chg="add del">
        <pc:chgData name="Phil Legg" userId="14fe0d20-d4df-486f-abd6-2a0f62d6e474" providerId="ADAL" clId="{71883AE2-9BBD-44F2-8992-1EDDC1441D57}" dt="2022-04-08T13:32:22.515" v="371" actId="47"/>
        <pc:sldMkLst>
          <pc:docMk/>
          <pc:sldMk cId="3952692148" sldId="268"/>
        </pc:sldMkLst>
      </pc:sldChg>
      <pc:sldChg chg="add del">
        <pc:chgData name="Phil Legg" userId="14fe0d20-d4df-486f-abd6-2a0f62d6e474" providerId="ADAL" clId="{71883AE2-9BBD-44F2-8992-1EDDC1441D57}" dt="2022-04-08T13:33:37.861" v="385" actId="47"/>
        <pc:sldMkLst>
          <pc:docMk/>
          <pc:sldMk cId="973240302" sldId="311"/>
        </pc:sldMkLst>
      </pc:sldChg>
      <pc:sldChg chg="delSp modSp add del mod modClrScheme chgLayout">
        <pc:chgData name="Phil Legg" userId="14fe0d20-d4df-486f-abd6-2a0f62d6e474" providerId="ADAL" clId="{71883AE2-9BBD-44F2-8992-1EDDC1441D57}" dt="2022-04-10T22:42:28.251" v="1346" actId="47"/>
        <pc:sldMkLst>
          <pc:docMk/>
          <pc:sldMk cId="1581843931" sldId="322"/>
        </pc:sldMkLst>
        <pc:spChg chg="mod ord">
          <ac:chgData name="Phil Legg" userId="14fe0d20-d4df-486f-abd6-2a0f62d6e474" providerId="ADAL" clId="{71883AE2-9BBD-44F2-8992-1EDDC1441D57}" dt="2022-04-08T13:30:34.689" v="358" actId="700"/>
          <ac:spMkLst>
            <pc:docMk/>
            <pc:sldMk cId="1581843931" sldId="322"/>
            <ac:spMk id="4" creationId="{8007DF3D-4E47-8540-81D3-D8EF6E4DC493}"/>
          </ac:spMkLst>
        </pc:spChg>
        <pc:spChg chg="mod ord">
          <ac:chgData name="Phil Legg" userId="14fe0d20-d4df-486f-abd6-2a0f62d6e474" providerId="ADAL" clId="{71883AE2-9BBD-44F2-8992-1EDDC1441D57}" dt="2022-04-08T13:31:11.467" v="359" actId="14100"/>
          <ac:spMkLst>
            <pc:docMk/>
            <pc:sldMk cId="1581843931" sldId="322"/>
            <ac:spMk id="6" creationId="{43C6CCAE-1C33-F84D-AAC3-1D7E24709CF8}"/>
          </ac:spMkLst>
        </pc:spChg>
        <pc:picChg chg="del">
          <ac:chgData name="Phil Legg" userId="14fe0d20-d4df-486f-abd6-2a0f62d6e474" providerId="ADAL" clId="{71883AE2-9BBD-44F2-8992-1EDDC1441D57}" dt="2022-04-08T13:31:13.318" v="360" actId="478"/>
          <ac:picMkLst>
            <pc:docMk/>
            <pc:sldMk cId="1581843931" sldId="322"/>
            <ac:picMk id="22" creationId="{AEA1DBEC-4383-2043-9F67-C50A2F62F53F}"/>
          </ac:picMkLst>
        </pc:picChg>
      </pc:sldChg>
      <pc:sldChg chg="addSp delSp modSp add mod modClrScheme chgLayout">
        <pc:chgData name="Phil Legg" userId="14fe0d20-d4df-486f-abd6-2a0f62d6e474" providerId="ADAL" clId="{71883AE2-9BBD-44F2-8992-1EDDC1441D57}" dt="2022-04-08T13:31:31.541" v="368" actId="478"/>
        <pc:sldMkLst>
          <pc:docMk/>
          <pc:sldMk cId="574514216" sldId="324"/>
        </pc:sldMkLst>
        <pc:spChg chg="add del mod ord">
          <ac:chgData name="Phil Legg" userId="14fe0d20-d4df-486f-abd6-2a0f62d6e474" providerId="ADAL" clId="{71883AE2-9BBD-44F2-8992-1EDDC1441D57}" dt="2022-04-08T13:31:20.461" v="362" actId="478"/>
          <ac:spMkLst>
            <pc:docMk/>
            <pc:sldMk cId="574514216" sldId="324"/>
            <ac:spMk id="2" creationId="{B03D2421-2509-425A-8DE6-DD7D2C02961F}"/>
          </ac:spMkLst>
        </pc:spChg>
        <pc:spChg chg="add del mod ord">
          <ac:chgData name="Phil Legg" userId="14fe0d20-d4df-486f-abd6-2a0f62d6e474" providerId="ADAL" clId="{71883AE2-9BBD-44F2-8992-1EDDC1441D57}" dt="2022-04-08T13:31:30.463" v="367" actId="478"/>
          <ac:spMkLst>
            <pc:docMk/>
            <pc:sldMk cId="574514216" sldId="324"/>
            <ac:spMk id="3" creationId="{EFD430D6-98F6-4DFF-83C3-FFD9C662D3E0}"/>
          </ac:spMkLst>
        </pc:spChg>
        <pc:picChg chg="add del">
          <ac:chgData name="Phil Legg" userId="14fe0d20-d4df-486f-abd6-2a0f62d6e474" providerId="ADAL" clId="{71883AE2-9BBD-44F2-8992-1EDDC1441D57}" dt="2022-04-08T13:31:23.377" v="364" actId="478"/>
          <ac:picMkLst>
            <pc:docMk/>
            <pc:sldMk cId="574514216" sldId="324"/>
            <ac:picMk id="25" creationId="{488DD717-39CF-3D42-9AC6-0B89EE7A99C6}"/>
          </ac:picMkLst>
        </pc:picChg>
        <pc:picChg chg="del">
          <ac:chgData name="Phil Legg" userId="14fe0d20-d4df-486f-abd6-2a0f62d6e474" providerId="ADAL" clId="{71883AE2-9BBD-44F2-8992-1EDDC1441D57}" dt="2022-04-08T13:31:31.541" v="368" actId="478"/>
          <ac:picMkLst>
            <pc:docMk/>
            <pc:sldMk cId="574514216" sldId="324"/>
            <ac:picMk id="32" creationId="{ECAB8F95-67F6-3F44-872C-1DA9BF41D045}"/>
          </ac:picMkLst>
        </pc:picChg>
      </pc:sldChg>
      <pc:sldChg chg="add del">
        <pc:chgData name="Phil Legg" userId="14fe0d20-d4df-486f-abd6-2a0f62d6e474" providerId="ADAL" clId="{71883AE2-9BBD-44F2-8992-1EDDC1441D57}" dt="2022-04-08T13:31:43.145" v="369" actId="47"/>
        <pc:sldMkLst>
          <pc:docMk/>
          <pc:sldMk cId="1355093109" sldId="325"/>
        </pc:sldMkLst>
      </pc:sldChg>
      <pc:sldChg chg="addSp delSp modSp add del mod modClrScheme chgLayout">
        <pc:chgData name="Phil Legg" userId="14fe0d20-d4df-486f-abd6-2a0f62d6e474" providerId="ADAL" clId="{71883AE2-9BBD-44F2-8992-1EDDC1441D57}" dt="2022-04-10T22:32:59.580" v="519" actId="47"/>
        <pc:sldMkLst>
          <pc:docMk/>
          <pc:sldMk cId="2232749651" sldId="326"/>
        </pc:sldMkLst>
        <pc:spChg chg="mod ord">
          <ac:chgData name="Phil Legg" userId="14fe0d20-d4df-486f-abd6-2a0f62d6e474" providerId="ADAL" clId="{71883AE2-9BBD-44F2-8992-1EDDC1441D57}" dt="2022-04-08T13:33:58.692" v="389" actId="700"/>
          <ac:spMkLst>
            <pc:docMk/>
            <pc:sldMk cId="2232749651" sldId="326"/>
            <ac:spMk id="2" creationId="{00E89FCE-220F-784C-A69E-9069D4FE9795}"/>
          </ac:spMkLst>
        </pc:spChg>
        <pc:spChg chg="add del mod ord">
          <ac:chgData name="Phil Legg" userId="14fe0d20-d4df-486f-abd6-2a0f62d6e474" providerId="ADAL" clId="{71883AE2-9BBD-44F2-8992-1EDDC1441D57}" dt="2022-04-08T13:34:00.821" v="390" actId="478"/>
          <ac:spMkLst>
            <pc:docMk/>
            <pc:sldMk cId="2232749651" sldId="326"/>
            <ac:spMk id="3" creationId="{92E7CF04-65DF-4D2B-8D55-2B57DB22139B}"/>
          </ac:spMkLst>
        </pc:spChg>
      </pc:sldChg>
      <pc:sldChg chg="addSp delSp modSp add del mod modClrScheme chgLayout">
        <pc:chgData name="Phil Legg" userId="14fe0d20-d4df-486f-abd6-2a0f62d6e474" providerId="ADAL" clId="{71883AE2-9BBD-44F2-8992-1EDDC1441D57}" dt="2022-04-10T22:36:55.096" v="663" actId="47"/>
        <pc:sldMkLst>
          <pc:docMk/>
          <pc:sldMk cId="3156298946" sldId="333"/>
        </pc:sldMkLst>
        <pc:spChg chg="del mod ord">
          <ac:chgData name="Phil Legg" userId="14fe0d20-d4df-486f-abd6-2a0f62d6e474" providerId="ADAL" clId="{71883AE2-9BBD-44F2-8992-1EDDC1441D57}" dt="2022-04-08T13:32:27.433" v="372" actId="700"/>
          <ac:spMkLst>
            <pc:docMk/>
            <pc:sldMk cId="3156298946" sldId="333"/>
            <ac:spMk id="2" creationId="{6540F0A4-6190-431A-AC34-1DEF1F1868C2}"/>
          </ac:spMkLst>
        </pc:spChg>
        <pc:spChg chg="del mod ord">
          <ac:chgData name="Phil Legg" userId="14fe0d20-d4df-486f-abd6-2a0f62d6e474" providerId="ADAL" clId="{71883AE2-9BBD-44F2-8992-1EDDC1441D57}" dt="2022-04-08T13:32:27.433" v="372" actId="700"/>
          <ac:spMkLst>
            <pc:docMk/>
            <pc:sldMk cId="3156298946" sldId="333"/>
            <ac:spMk id="3" creationId="{E3B37FC8-C7F9-4B34-8621-12B6855C4D7A}"/>
          </ac:spMkLst>
        </pc:spChg>
        <pc:spChg chg="add del mod ord">
          <ac:chgData name="Phil Legg" userId="14fe0d20-d4df-486f-abd6-2a0f62d6e474" providerId="ADAL" clId="{71883AE2-9BBD-44F2-8992-1EDDC1441D57}" dt="2022-04-08T13:32:45.213" v="375" actId="478"/>
          <ac:spMkLst>
            <pc:docMk/>
            <pc:sldMk cId="3156298946" sldId="333"/>
            <ac:spMk id="15" creationId="{47578DC9-B768-4BA6-8DE5-B27905CA9539}"/>
          </ac:spMkLst>
        </pc:spChg>
        <pc:spChg chg="mod ord">
          <ac:chgData name="Phil Legg" userId="14fe0d20-d4df-486f-abd6-2a0f62d6e474" providerId="ADAL" clId="{71883AE2-9BBD-44F2-8992-1EDDC1441D57}" dt="2022-04-08T13:33:03.569" v="380" actId="1076"/>
          <ac:spMkLst>
            <pc:docMk/>
            <pc:sldMk cId="3156298946" sldId="333"/>
            <ac:spMk id="16" creationId="{45D3676F-FBBE-4D8E-92E8-B4C0D5A7962D}"/>
          </ac:spMkLst>
        </pc:spChg>
        <pc:spChg chg="ord">
          <ac:chgData name="Phil Legg" userId="14fe0d20-d4df-486f-abd6-2a0f62d6e474" providerId="ADAL" clId="{71883AE2-9BBD-44F2-8992-1EDDC1441D57}" dt="2022-04-08T13:32:57.938" v="379" actId="166"/>
          <ac:spMkLst>
            <pc:docMk/>
            <pc:sldMk cId="3156298946" sldId="333"/>
            <ac:spMk id="17" creationId="{C76C69DF-8D02-4035-9E3D-F0480AFECB6F}"/>
          </ac:spMkLst>
        </pc:spChg>
        <pc:spChg chg="add mod ord">
          <ac:chgData name="Phil Legg" userId="14fe0d20-d4df-486f-abd6-2a0f62d6e474" providerId="ADAL" clId="{71883AE2-9BBD-44F2-8992-1EDDC1441D57}" dt="2022-04-08T13:32:27.433" v="372" actId="700"/>
          <ac:spMkLst>
            <pc:docMk/>
            <pc:sldMk cId="3156298946" sldId="333"/>
            <ac:spMk id="18" creationId="{6BBC5032-0609-4AE6-8527-BDEF3497F2A9}"/>
          </ac:spMkLst>
        </pc:spChg>
        <pc:picChg chg="ord">
          <ac:chgData name="Phil Legg" userId="14fe0d20-d4df-486f-abd6-2a0f62d6e474" providerId="ADAL" clId="{71883AE2-9BBD-44F2-8992-1EDDC1441D57}" dt="2022-04-08T13:32:38.990" v="374" actId="167"/>
          <ac:picMkLst>
            <pc:docMk/>
            <pc:sldMk cId="3156298946" sldId="333"/>
            <ac:picMk id="10" creationId="{343DC8BA-181F-413B-AA2D-08B6203336A8}"/>
          </ac:picMkLst>
        </pc:picChg>
      </pc:sldChg>
      <pc:sldChg chg="modSp add del mod modClrScheme chgLayout">
        <pc:chgData name="Phil Legg" userId="14fe0d20-d4df-486f-abd6-2a0f62d6e474" providerId="ADAL" clId="{71883AE2-9BBD-44F2-8992-1EDDC1441D57}" dt="2022-04-10T22:36:55.096" v="663" actId="47"/>
        <pc:sldMkLst>
          <pc:docMk/>
          <pc:sldMk cId="3706122253" sldId="337"/>
        </pc:sldMkLst>
        <pc:spChg chg="mod ord">
          <ac:chgData name="Phil Legg" userId="14fe0d20-d4df-486f-abd6-2a0f62d6e474" providerId="ADAL" clId="{71883AE2-9BBD-44F2-8992-1EDDC1441D57}" dt="2022-04-08T13:33:30.662" v="383" actId="700"/>
          <ac:spMkLst>
            <pc:docMk/>
            <pc:sldMk cId="3706122253" sldId="337"/>
            <ac:spMk id="2" creationId="{E38923C1-744C-DA47-A4C2-4C91761C6EA5}"/>
          </ac:spMkLst>
        </pc:spChg>
        <pc:spChg chg="mod ord">
          <ac:chgData name="Phil Legg" userId="14fe0d20-d4df-486f-abd6-2a0f62d6e474" providerId="ADAL" clId="{71883AE2-9BBD-44F2-8992-1EDDC1441D57}" dt="2022-04-08T13:33:34.930" v="384" actId="14100"/>
          <ac:spMkLst>
            <pc:docMk/>
            <pc:sldMk cId="3706122253" sldId="337"/>
            <ac:spMk id="3" creationId="{E4A29768-D142-814F-B778-4E171BD31330}"/>
          </ac:spMkLst>
        </pc:spChg>
      </pc:sldChg>
      <pc:sldChg chg="modSp add del mod modClrScheme chgLayout">
        <pc:chgData name="Phil Legg" userId="14fe0d20-d4df-486f-abd6-2a0f62d6e474" providerId="ADAL" clId="{71883AE2-9BBD-44F2-8992-1EDDC1441D57}" dt="2022-04-10T22:33:08.217" v="521" actId="47"/>
        <pc:sldMkLst>
          <pc:docMk/>
          <pc:sldMk cId="2527614622" sldId="338"/>
        </pc:sldMkLst>
        <pc:spChg chg="mod ord">
          <ac:chgData name="Phil Legg" userId="14fe0d20-d4df-486f-abd6-2a0f62d6e474" providerId="ADAL" clId="{71883AE2-9BBD-44F2-8992-1EDDC1441D57}" dt="2022-04-08T13:33:43.641" v="386" actId="700"/>
          <ac:spMkLst>
            <pc:docMk/>
            <pc:sldMk cId="2527614622" sldId="338"/>
            <ac:spMk id="2" creationId="{E38923C1-744C-DA47-A4C2-4C91761C6EA5}"/>
          </ac:spMkLst>
        </pc:spChg>
        <pc:spChg chg="mod ord">
          <ac:chgData name="Phil Legg" userId="14fe0d20-d4df-486f-abd6-2a0f62d6e474" providerId="ADAL" clId="{71883AE2-9BBD-44F2-8992-1EDDC1441D57}" dt="2022-04-08T13:33:43.641" v="386" actId="700"/>
          <ac:spMkLst>
            <pc:docMk/>
            <pc:sldMk cId="2527614622" sldId="338"/>
            <ac:spMk id="3" creationId="{E4A29768-D142-814F-B778-4E171BD31330}"/>
          </ac:spMkLst>
        </pc:spChg>
      </pc:sldChg>
      <pc:sldChg chg="modSp add del mod modClrScheme chgLayout">
        <pc:chgData name="Phil Legg" userId="14fe0d20-d4df-486f-abd6-2a0f62d6e474" providerId="ADAL" clId="{71883AE2-9BBD-44F2-8992-1EDDC1441D57}" dt="2022-04-10T22:33:01.135" v="520" actId="47"/>
        <pc:sldMkLst>
          <pc:docMk/>
          <pc:sldMk cId="1809299412" sldId="340"/>
        </pc:sldMkLst>
        <pc:spChg chg="mod ord">
          <ac:chgData name="Phil Legg" userId="14fe0d20-d4df-486f-abd6-2a0f62d6e474" providerId="ADAL" clId="{71883AE2-9BBD-44F2-8992-1EDDC1441D57}" dt="2022-04-08T13:33:54.145" v="388" actId="14100"/>
          <ac:spMkLst>
            <pc:docMk/>
            <pc:sldMk cId="1809299412" sldId="340"/>
            <ac:spMk id="2" creationId="{E38923C1-744C-DA47-A4C2-4C91761C6EA5}"/>
          </ac:spMkLst>
        </pc:spChg>
        <pc:spChg chg="mod ord">
          <ac:chgData name="Phil Legg" userId="14fe0d20-d4df-486f-abd6-2a0f62d6e474" providerId="ADAL" clId="{71883AE2-9BBD-44F2-8992-1EDDC1441D57}" dt="2022-04-08T13:33:51.129" v="387" actId="700"/>
          <ac:spMkLst>
            <pc:docMk/>
            <pc:sldMk cId="1809299412" sldId="340"/>
            <ac:spMk id="3" creationId="{E4A29768-D142-814F-B778-4E171BD31330}"/>
          </ac:spMkLst>
        </pc:spChg>
      </pc:sldChg>
      <pc:sldChg chg="new del">
        <pc:chgData name="Phil Legg" userId="14fe0d20-d4df-486f-abd6-2a0f62d6e474" providerId="ADAL" clId="{71883AE2-9BBD-44F2-8992-1EDDC1441D57}" dt="2022-04-08T13:32:18.315" v="370" actId="47"/>
        <pc:sldMkLst>
          <pc:docMk/>
          <pc:sldMk cId="3215472357" sldId="346"/>
        </pc:sldMkLst>
      </pc:sldChg>
      <pc:sldChg chg="del">
        <pc:chgData name="Phil Legg" userId="14fe0d20-d4df-486f-abd6-2a0f62d6e474" providerId="ADAL" clId="{71883AE2-9BBD-44F2-8992-1EDDC1441D57}" dt="2022-04-08T12:15:18.598" v="58" actId="47"/>
        <pc:sldMkLst>
          <pc:docMk/>
          <pc:sldMk cId="3807257520" sldId="346"/>
        </pc:sldMkLst>
      </pc:sldChg>
      <pc:sldChg chg="del">
        <pc:chgData name="Phil Legg" userId="14fe0d20-d4df-486f-abd6-2a0f62d6e474" providerId="ADAL" clId="{71883AE2-9BBD-44F2-8992-1EDDC1441D57}" dt="2022-04-08T12:15:25.149" v="59" actId="47"/>
        <pc:sldMkLst>
          <pc:docMk/>
          <pc:sldMk cId="2338501279" sldId="347"/>
        </pc:sldMkLst>
      </pc:sldChg>
      <pc:sldChg chg="addSp delSp modSp new mod modClrScheme chgLayout">
        <pc:chgData name="Phil Legg" userId="14fe0d20-d4df-486f-abd6-2a0f62d6e474" providerId="ADAL" clId="{71883AE2-9BBD-44F2-8992-1EDDC1441D57}" dt="2022-04-10T22:42:16.385" v="1345" actId="20577"/>
        <pc:sldMkLst>
          <pc:docMk/>
          <pc:sldMk cId="2597506760" sldId="347"/>
        </pc:sldMkLst>
        <pc:spChg chg="del mod ord">
          <ac:chgData name="Phil Legg" userId="14fe0d20-d4df-486f-abd6-2a0f62d6e474" providerId="ADAL" clId="{71883AE2-9BBD-44F2-8992-1EDDC1441D57}" dt="2022-04-08T12:15:44.874" v="63" actId="700"/>
          <ac:spMkLst>
            <pc:docMk/>
            <pc:sldMk cId="2597506760" sldId="347"/>
            <ac:spMk id="2" creationId="{FFFA3140-4BE9-4797-98B0-A0B04A5A1F17}"/>
          </ac:spMkLst>
        </pc:spChg>
        <pc:spChg chg="del mod ord">
          <ac:chgData name="Phil Legg" userId="14fe0d20-d4df-486f-abd6-2a0f62d6e474" providerId="ADAL" clId="{71883AE2-9BBD-44F2-8992-1EDDC1441D57}" dt="2022-04-08T12:15:44.874" v="63" actId="700"/>
          <ac:spMkLst>
            <pc:docMk/>
            <pc:sldMk cId="2597506760" sldId="347"/>
            <ac:spMk id="3" creationId="{051AB3D2-A185-4EC0-8BF3-901BDB5839F1}"/>
          </ac:spMkLst>
        </pc:spChg>
        <pc:spChg chg="del">
          <ac:chgData name="Phil Legg" userId="14fe0d20-d4df-486f-abd6-2a0f62d6e474" providerId="ADAL" clId="{71883AE2-9BBD-44F2-8992-1EDDC1441D57}" dt="2022-04-08T12:15:44.874" v="63" actId="700"/>
          <ac:spMkLst>
            <pc:docMk/>
            <pc:sldMk cId="2597506760" sldId="347"/>
            <ac:spMk id="4" creationId="{726CEEBE-715A-40D3-AC9B-F1823464E3FB}"/>
          </ac:spMkLst>
        </pc:spChg>
        <pc:spChg chg="add mod ord">
          <ac:chgData name="Phil Legg" userId="14fe0d20-d4df-486f-abd6-2a0f62d6e474" providerId="ADAL" clId="{71883AE2-9BBD-44F2-8992-1EDDC1441D57}" dt="2022-04-08T12:15:50.827" v="84" actId="20577"/>
          <ac:spMkLst>
            <pc:docMk/>
            <pc:sldMk cId="2597506760" sldId="347"/>
            <ac:spMk id="5" creationId="{D9B134EB-E9C6-44C2-B082-283E3B86A592}"/>
          </ac:spMkLst>
        </pc:spChg>
        <pc:spChg chg="add mod ord">
          <ac:chgData name="Phil Legg" userId="14fe0d20-d4df-486f-abd6-2a0f62d6e474" providerId="ADAL" clId="{71883AE2-9BBD-44F2-8992-1EDDC1441D57}" dt="2022-04-10T22:42:16.385" v="1345" actId="20577"/>
          <ac:spMkLst>
            <pc:docMk/>
            <pc:sldMk cId="2597506760" sldId="347"/>
            <ac:spMk id="6" creationId="{C32C8777-BC88-412F-8AF1-CD1CCE427E91}"/>
          </ac:spMkLst>
        </pc:spChg>
        <pc:picChg chg="add mod">
          <ac:chgData name="Phil Legg" userId="14fe0d20-d4df-486f-abd6-2a0f62d6e474" providerId="ADAL" clId="{71883AE2-9BBD-44F2-8992-1EDDC1441D57}" dt="2022-04-10T22:42:14.864" v="1344" actId="1076"/>
          <ac:picMkLst>
            <pc:docMk/>
            <pc:sldMk cId="2597506760" sldId="347"/>
            <ac:picMk id="7" creationId="{B6CED64F-62E9-4FFA-ABE4-48FD94EF1E81}"/>
          </ac:picMkLst>
        </pc:picChg>
      </pc:sldChg>
      <pc:sldChg chg="del">
        <pc:chgData name="Phil Legg" userId="14fe0d20-d4df-486f-abd6-2a0f62d6e474" providerId="ADAL" clId="{71883AE2-9BBD-44F2-8992-1EDDC1441D57}" dt="2022-04-08T12:15:28.808" v="60" actId="47"/>
        <pc:sldMkLst>
          <pc:docMk/>
          <pc:sldMk cId="2680377524" sldId="348"/>
        </pc:sldMkLst>
      </pc:sldChg>
      <pc:sldChg chg="addSp delSp modSp new mod modClrScheme chgLayout">
        <pc:chgData name="Phil Legg" userId="14fe0d20-d4df-486f-abd6-2a0f62d6e474" providerId="ADAL" clId="{71883AE2-9BBD-44F2-8992-1EDDC1441D57}" dt="2022-04-10T22:31:28.545" v="394" actId="255"/>
        <pc:sldMkLst>
          <pc:docMk/>
          <pc:sldMk cId="3226283172" sldId="348"/>
        </pc:sldMkLst>
        <pc:spChg chg="del mod ord">
          <ac:chgData name="Phil Legg" userId="14fe0d20-d4df-486f-abd6-2a0f62d6e474" providerId="ADAL" clId="{71883AE2-9BBD-44F2-8992-1EDDC1441D57}" dt="2022-04-10T22:31:19.889" v="392" actId="700"/>
          <ac:spMkLst>
            <pc:docMk/>
            <pc:sldMk cId="3226283172" sldId="348"/>
            <ac:spMk id="2" creationId="{5C358E90-9D1F-4490-A966-4FAD61E11308}"/>
          </ac:spMkLst>
        </pc:spChg>
        <pc:spChg chg="del mod ord">
          <ac:chgData name="Phil Legg" userId="14fe0d20-d4df-486f-abd6-2a0f62d6e474" providerId="ADAL" clId="{71883AE2-9BBD-44F2-8992-1EDDC1441D57}" dt="2022-04-10T22:31:19.889" v="392" actId="700"/>
          <ac:spMkLst>
            <pc:docMk/>
            <pc:sldMk cId="3226283172" sldId="348"/>
            <ac:spMk id="3" creationId="{878EE5B1-7D4B-4717-B877-3D16DB9DB69F}"/>
          </ac:spMkLst>
        </pc:spChg>
        <pc:spChg chg="del">
          <ac:chgData name="Phil Legg" userId="14fe0d20-d4df-486f-abd6-2a0f62d6e474" providerId="ADAL" clId="{71883AE2-9BBD-44F2-8992-1EDDC1441D57}" dt="2022-04-10T22:31:19.889" v="392" actId="700"/>
          <ac:spMkLst>
            <pc:docMk/>
            <pc:sldMk cId="3226283172" sldId="348"/>
            <ac:spMk id="4" creationId="{30D3B01C-0A82-486D-A9C5-6919AA55E2DD}"/>
          </ac:spMkLst>
        </pc:spChg>
        <pc:spChg chg="add mod ord">
          <ac:chgData name="Phil Legg" userId="14fe0d20-d4df-486f-abd6-2a0f62d6e474" providerId="ADAL" clId="{71883AE2-9BBD-44F2-8992-1EDDC1441D57}" dt="2022-04-10T22:31:19.889" v="392" actId="700"/>
          <ac:spMkLst>
            <pc:docMk/>
            <pc:sldMk cId="3226283172" sldId="348"/>
            <ac:spMk id="5" creationId="{AF0D5CBE-3F00-4D4C-860E-3CDC6ACE9AB2}"/>
          </ac:spMkLst>
        </pc:spChg>
        <pc:spChg chg="add mod ord">
          <ac:chgData name="Phil Legg" userId="14fe0d20-d4df-486f-abd6-2a0f62d6e474" providerId="ADAL" clId="{71883AE2-9BBD-44F2-8992-1EDDC1441D57}" dt="2022-04-10T22:31:28.545" v="394" actId="255"/>
          <ac:spMkLst>
            <pc:docMk/>
            <pc:sldMk cId="3226283172" sldId="348"/>
            <ac:spMk id="6" creationId="{275D5D00-F84C-4256-94AB-FD1514DA7C91}"/>
          </ac:spMkLst>
        </pc:spChg>
      </pc:sldChg>
      <pc:sldChg chg="modSp add mod">
        <pc:chgData name="Phil Legg" userId="14fe0d20-d4df-486f-abd6-2a0f62d6e474" providerId="ADAL" clId="{71883AE2-9BBD-44F2-8992-1EDDC1441D57}" dt="2022-04-10T22:41:33.200" v="1342" actId="14100"/>
        <pc:sldMkLst>
          <pc:docMk/>
          <pc:sldMk cId="907804189" sldId="349"/>
        </pc:sldMkLst>
        <pc:spChg chg="mod">
          <ac:chgData name="Phil Legg" userId="14fe0d20-d4df-486f-abd6-2a0f62d6e474" providerId="ADAL" clId="{71883AE2-9BBD-44F2-8992-1EDDC1441D57}" dt="2022-04-10T22:41:33.200" v="1342" actId="14100"/>
          <ac:spMkLst>
            <pc:docMk/>
            <pc:sldMk cId="907804189" sldId="349"/>
            <ac:spMk id="5" creationId="{D9B134EB-E9C6-44C2-B082-283E3B86A592}"/>
          </ac:spMkLst>
        </pc:spChg>
        <pc:spChg chg="mod">
          <ac:chgData name="Phil Legg" userId="14fe0d20-d4df-486f-abd6-2a0f62d6e474" providerId="ADAL" clId="{71883AE2-9BBD-44F2-8992-1EDDC1441D57}" dt="2022-04-10T22:41:16.635" v="1317" actId="6549"/>
          <ac:spMkLst>
            <pc:docMk/>
            <pc:sldMk cId="907804189" sldId="349"/>
            <ac:spMk id="6" creationId="{C32C8777-BC88-412F-8AF1-CD1CCE427E91}"/>
          </ac:spMkLst>
        </pc:spChg>
      </pc:sldChg>
      <pc:sldChg chg="del">
        <pc:chgData name="Phil Legg" userId="14fe0d20-d4df-486f-abd6-2a0f62d6e474" providerId="ADAL" clId="{71883AE2-9BBD-44F2-8992-1EDDC1441D57}" dt="2022-04-08T12:15:18.598" v="58" actId="47"/>
        <pc:sldMkLst>
          <pc:docMk/>
          <pc:sldMk cId="1474874233" sldId="349"/>
        </pc:sldMkLst>
      </pc:sldChg>
      <pc:sldChg chg="del">
        <pc:chgData name="Phil Legg" userId="14fe0d20-d4df-486f-abd6-2a0f62d6e474" providerId="ADAL" clId="{71883AE2-9BBD-44F2-8992-1EDDC1441D57}" dt="2022-04-08T12:15:18.598" v="58" actId="47"/>
        <pc:sldMkLst>
          <pc:docMk/>
          <pc:sldMk cId="3506476630" sldId="350"/>
        </pc:sldMkLst>
      </pc:sldChg>
      <pc:sldMasterChg chg="delSldLayout">
        <pc:chgData name="Phil Legg" userId="14fe0d20-d4df-486f-abd6-2a0f62d6e474" providerId="ADAL" clId="{71883AE2-9BBD-44F2-8992-1EDDC1441D57}" dt="2022-04-08T13:33:37.861" v="385" actId="47"/>
        <pc:sldMasterMkLst>
          <pc:docMk/>
          <pc:sldMasterMk cId="0" sldId="2147483719"/>
        </pc:sldMasterMkLst>
        <pc:sldLayoutChg chg="del">
          <pc:chgData name="Phil Legg" userId="14fe0d20-d4df-486f-abd6-2a0f62d6e474" providerId="ADAL" clId="{71883AE2-9BBD-44F2-8992-1EDDC1441D57}" dt="2022-04-08T13:31:43.145" v="369" actId="47"/>
          <pc:sldLayoutMkLst>
            <pc:docMk/>
            <pc:sldMasterMk cId="0" sldId="2147483719"/>
            <pc:sldLayoutMk cId="773668678" sldId="2147483978"/>
          </pc:sldLayoutMkLst>
        </pc:sldLayoutChg>
        <pc:sldLayoutChg chg="del">
          <pc:chgData name="Phil Legg" userId="14fe0d20-d4df-486f-abd6-2a0f62d6e474" providerId="ADAL" clId="{71883AE2-9BBD-44F2-8992-1EDDC1441D57}" dt="2022-04-08T13:33:37.861" v="385" actId="47"/>
          <pc:sldLayoutMkLst>
            <pc:docMk/>
            <pc:sldMasterMk cId="0" sldId="2147483719"/>
            <pc:sldLayoutMk cId="1846795975" sldId="2147483982"/>
          </pc:sldLayoutMkLst>
        </pc:sldLayoutChg>
        <pc:sldLayoutChg chg="del">
          <pc:chgData name="Phil Legg" userId="14fe0d20-d4df-486f-abd6-2a0f62d6e474" providerId="ADAL" clId="{71883AE2-9BBD-44F2-8992-1EDDC1441D57}" dt="2022-04-08T13:32:22.515" v="371" actId="47"/>
          <pc:sldLayoutMkLst>
            <pc:docMk/>
            <pc:sldMasterMk cId="0" sldId="2147483719"/>
            <pc:sldLayoutMk cId="4173628577" sldId="2147483985"/>
          </pc:sldLayoutMkLst>
        </pc:sldLayoutChg>
      </pc:sldMasterChg>
    </pc:docChg>
  </pc:docChgLst>
  <pc:docChgLst>
    <pc:chgData name="Phil Legg" userId="14fe0d20-d4df-486f-abd6-2a0f62d6e474" providerId="ADAL" clId="{7387E50F-76DA-445D-8594-BB507437B5B8}"/>
    <pc:docChg chg="undo custSel addSld delSld modSld sldOrd">
      <pc:chgData name="Phil Legg" userId="14fe0d20-d4df-486f-abd6-2a0f62d6e474" providerId="ADAL" clId="{7387E50F-76DA-445D-8594-BB507437B5B8}" dt="2023-06-28T21:35:22.703" v="52" actId="20577"/>
      <pc:docMkLst>
        <pc:docMk/>
      </pc:docMkLst>
      <pc:sldChg chg="addSp delSp modSp mod">
        <pc:chgData name="Phil Legg" userId="14fe0d20-d4df-486f-abd6-2a0f62d6e474" providerId="ADAL" clId="{7387E50F-76DA-445D-8594-BB507437B5B8}" dt="2023-06-28T21:34:58.202" v="46" actId="478"/>
        <pc:sldMkLst>
          <pc:docMk/>
          <pc:sldMk cId="0" sldId="256"/>
        </pc:sldMkLst>
        <pc:spChg chg="del">
          <ac:chgData name="Phil Legg" userId="14fe0d20-d4df-486f-abd6-2a0f62d6e474" providerId="ADAL" clId="{7387E50F-76DA-445D-8594-BB507437B5B8}" dt="2023-06-28T21:34:53.626" v="44" actId="478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Phil Legg" userId="14fe0d20-d4df-486f-abd6-2a0f62d6e474" providerId="ADAL" clId="{7387E50F-76DA-445D-8594-BB507437B5B8}" dt="2023-06-28T21:34:56.273" v="45" actId="478"/>
          <ac:spMkLst>
            <pc:docMk/>
            <pc:sldMk cId="0" sldId="256"/>
            <ac:spMk id="3" creationId="{2E80E4D9-AAD2-DCCC-A6FC-956605E24196}"/>
          </ac:spMkLst>
        </pc:spChg>
        <pc:spChg chg="add del mod">
          <ac:chgData name="Phil Legg" userId="14fe0d20-d4df-486f-abd6-2a0f62d6e474" providerId="ADAL" clId="{7387E50F-76DA-445D-8594-BB507437B5B8}" dt="2023-06-28T21:34:58.202" v="46" actId="478"/>
          <ac:spMkLst>
            <pc:docMk/>
            <pc:sldMk cId="0" sldId="256"/>
            <ac:spMk id="4" creationId="{8907463C-A9BB-7A88-2EFA-38D3686F1108}"/>
          </ac:spMkLst>
        </pc:spChg>
        <pc:spChg chg="del">
          <ac:chgData name="Phil Legg" userId="14fe0d20-d4df-486f-abd6-2a0f62d6e474" providerId="ADAL" clId="{7387E50F-76DA-445D-8594-BB507437B5B8}" dt="2023-06-28T21:34:53.626" v="44" actId="478"/>
          <ac:spMkLst>
            <pc:docMk/>
            <pc:sldMk cId="0" sldId="256"/>
            <ac:spMk id="13315" creationId="{00000000-0000-0000-0000-000000000000}"/>
          </ac:spMkLst>
        </pc:spChg>
      </pc:sldChg>
      <pc:sldChg chg="del">
        <pc:chgData name="Phil Legg" userId="14fe0d20-d4df-486f-abd6-2a0f62d6e474" providerId="ADAL" clId="{7387E50F-76DA-445D-8594-BB507437B5B8}" dt="2023-06-28T21:31:34.856" v="0" actId="47"/>
        <pc:sldMkLst>
          <pc:docMk/>
          <pc:sldMk cId="4069641154" sldId="286"/>
        </pc:sldMkLst>
      </pc:sldChg>
      <pc:sldChg chg="add del">
        <pc:chgData name="Phil Legg" userId="14fe0d20-d4df-486f-abd6-2a0f62d6e474" providerId="ADAL" clId="{7387E50F-76DA-445D-8594-BB507437B5B8}" dt="2023-06-28T21:34:14.283" v="34" actId="47"/>
        <pc:sldMkLst>
          <pc:docMk/>
          <pc:sldMk cId="3126718331" sldId="345"/>
        </pc:sldMkLst>
      </pc:sldChg>
      <pc:sldChg chg="del">
        <pc:chgData name="Phil Legg" userId="14fe0d20-d4df-486f-abd6-2a0f62d6e474" providerId="ADAL" clId="{7387E50F-76DA-445D-8594-BB507437B5B8}" dt="2023-06-28T21:31:51.196" v="1" actId="47"/>
        <pc:sldMkLst>
          <pc:docMk/>
          <pc:sldMk cId="893543953" sldId="350"/>
        </pc:sldMkLst>
      </pc:sldChg>
      <pc:sldChg chg="ord">
        <pc:chgData name="Phil Legg" userId="14fe0d20-d4df-486f-abd6-2a0f62d6e474" providerId="ADAL" clId="{7387E50F-76DA-445D-8594-BB507437B5B8}" dt="2023-06-28T21:34:46.517" v="43"/>
        <pc:sldMkLst>
          <pc:docMk/>
          <pc:sldMk cId="1994366443" sldId="351"/>
        </pc:sldMkLst>
      </pc:sldChg>
      <pc:sldChg chg="del">
        <pc:chgData name="Phil Legg" userId="14fe0d20-d4df-486f-abd6-2a0f62d6e474" providerId="ADAL" clId="{7387E50F-76DA-445D-8594-BB507437B5B8}" dt="2023-06-28T21:31:51.196" v="1" actId="47"/>
        <pc:sldMkLst>
          <pc:docMk/>
          <pc:sldMk cId="15803936" sldId="352"/>
        </pc:sldMkLst>
      </pc:sldChg>
      <pc:sldChg chg="del">
        <pc:chgData name="Phil Legg" userId="14fe0d20-d4df-486f-abd6-2a0f62d6e474" providerId="ADAL" clId="{7387E50F-76DA-445D-8594-BB507437B5B8}" dt="2023-06-28T21:31:51.196" v="1" actId="47"/>
        <pc:sldMkLst>
          <pc:docMk/>
          <pc:sldMk cId="1753174616" sldId="353"/>
        </pc:sldMkLst>
      </pc:sldChg>
      <pc:sldChg chg="del">
        <pc:chgData name="Phil Legg" userId="14fe0d20-d4df-486f-abd6-2a0f62d6e474" providerId="ADAL" clId="{7387E50F-76DA-445D-8594-BB507437B5B8}" dt="2023-06-28T21:31:51.196" v="1" actId="47"/>
        <pc:sldMkLst>
          <pc:docMk/>
          <pc:sldMk cId="34429361" sldId="354"/>
        </pc:sldMkLst>
      </pc:sldChg>
      <pc:sldChg chg="add del">
        <pc:chgData name="Phil Legg" userId="14fe0d20-d4df-486f-abd6-2a0f62d6e474" providerId="ADAL" clId="{7387E50F-76DA-445D-8594-BB507437B5B8}" dt="2023-06-28T21:33:38.003" v="25" actId="47"/>
        <pc:sldMkLst>
          <pc:docMk/>
          <pc:sldMk cId="1825625197" sldId="357"/>
        </pc:sldMkLst>
      </pc:sldChg>
      <pc:sldChg chg="addSp delSp modSp mod modShow">
        <pc:chgData name="Phil Legg" userId="14fe0d20-d4df-486f-abd6-2a0f62d6e474" providerId="ADAL" clId="{7387E50F-76DA-445D-8594-BB507437B5B8}" dt="2023-06-28T21:34:36.153" v="41" actId="1076"/>
        <pc:sldMkLst>
          <pc:docMk/>
          <pc:sldMk cId="4039316932" sldId="359"/>
        </pc:sldMkLst>
        <pc:spChg chg="mod">
          <ac:chgData name="Phil Legg" userId="14fe0d20-d4df-486f-abd6-2a0f62d6e474" providerId="ADAL" clId="{7387E50F-76DA-445D-8594-BB507437B5B8}" dt="2023-06-28T21:34:26.662" v="40" actId="1076"/>
          <ac:spMkLst>
            <pc:docMk/>
            <pc:sldMk cId="4039316932" sldId="359"/>
            <ac:spMk id="4" creationId="{BD73F3CC-551B-A92F-8F48-CF05CBCF8DEB}"/>
          </ac:spMkLst>
        </pc:spChg>
        <pc:picChg chg="add mod">
          <ac:chgData name="Phil Legg" userId="14fe0d20-d4df-486f-abd6-2a0f62d6e474" providerId="ADAL" clId="{7387E50F-76DA-445D-8594-BB507437B5B8}" dt="2023-06-28T21:34:36.153" v="41" actId="1076"/>
          <ac:picMkLst>
            <pc:docMk/>
            <pc:sldMk cId="4039316932" sldId="359"/>
            <ac:picMk id="2" creationId="{16D0823E-4697-6D9C-B6EC-2C1B8D49F1DE}"/>
          </ac:picMkLst>
        </pc:picChg>
        <pc:picChg chg="mod">
          <ac:chgData name="Phil Legg" userId="14fe0d20-d4df-486f-abd6-2a0f62d6e474" providerId="ADAL" clId="{7387E50F-76DA-445D-8594-BB507437B5B8}" dt="2023-06-28T21:34:36.153" v="41" actId="1076"/>
          <ac:picMkLst>
            <pc:docMk/>
            <pc:sldMk cId="4039316932" sldId="359"/>
            <ac:picMk id="19" creationId="{707590B2-AD0C-1C3E-E7C7-F8C23830F88E}"/>
          </ac:picMkLst>
        </pc:picChg>
        <pc:picChg chg="del">
          <ac:chgData name="Phil Legg" userId="14fe0d20-d4df-486f-abd6-2a0f62d6e474" providerId="ADAL" clId="{7387E50F-76DA-445D-8594-BB507437B5B8}" dt="2023-06-28T21:33:47.815" v="26" actId="478"/>
          <ac:picMkLst>
            <pc:docMk/>
            <pc:sldMk cId="4039316932" sldId="359"/>
            <ac:picMk id="34" creationId="{3456BFA7-9247-58C7-63D3-D67FEEFB4A7D}"/>
          </ac:picMkLst>
        </pc:picChg>
        <pc:picChg chg="del">
          <ac:chgData name="Phil Legg" userId="14fe0d20-d4df-486f-abd6-2a0f62d6e474" providerId="ADAL" clId="{7387E50F-76DA-445D-8594-BB507437B5B8}" dt="2023-06-28T21:33:18.414" v="20" actId="478"/>
          <ac:picMkLst>
            <pc:docMk/>
            <pc:sldMk cId="4039316932" sldId="359"/>
            <ac:picMk id="1026" creationId="{4CD6B232-EACC-60CA-C048-F1684B0E211C}"/>
          </ac:picMkLst>
        </pc:picChg>
        <pc:picChg chg="del">
          <ac:chgData name="Phil Legg" userId="14fe0d20-d4df-486f-abd6-2a0f62d6e474" providerId="ADAL" clId="{7387E50F-76DA-445D-8594-BB507437B5B8}" dt="2023-06-28T21:33:47.815" v="26" actId="478"/>
          <ac:picMkLst>
            <pc:docMk/>
            <pc:sldMk cId="4039316932" sldId="359"/>
            <ac:picMk id="1028" creationId="{E8C7AB60-A400-93E9-B4C2-1DE32008CC1B}"/>
          </ac:picMkLst>
        </pc:picChg>
        <pc:picChg chg="del">
          <ac:chgData name="Phil Legg" userId="14fe0d20-d4df-486f-abd6-2a0f62d6e474" providerId="ADAL" clId="{7387E50F-76DA-445D-8594-BB507437B5B8}" dt="2023-06-28T21:33:47.815" v="26" actId="478"/>
          <ac:picMkLst>
            <pc:docMk/>
            <pc:sldMk cId="4039316932" sldId="359"/>
            <ac:picMk id="1030" creationId="{90FED84D-2782-CF07-6C0E-614E7290829B}"/>
          </ac:picMkLst>
        </pc:picChg>
        <pc:picChg chg="del">
          <ac:chgData name="Phil Legg" userId="14fe0d20-d4df-486f-abd6-2a0f62d6e474" providerId="ADAL" clId="{7387E50F-76DA-445D-8594-BB507437B5B8}" dt="2023-06-28T21:33:47.815" v="26" actId="478"/>
          <ac:picMkLst>
            <pc:docMk/>
            <pc:sldMk cId="4039316932" sldId="359"/>
            <ac:picMk id="1032" creationId="{8B3C1C5F-4452-44A8-E2B0-E038D27375D5}"/>
          </ac:picMkLst>
        </pc:picChg>
        <pc:picChg chg="mod">
          <ac:chgData name="Phil Legg" userId="14fe0d20-d4df-486f-abd6-2a0f62d6e474" providerId="ADAL" clId="{7387E50F-76DA-445D-8594-BB507437B5B8}" dt="2023-06-28T21:34:36.153" v="41" actId="1076"/>
          <ac:picMkLst>
            <pc:docMk/>
            <pc:sldMk cId="4039316932" sldId="359"/>
            <ac:picMk id="1034" creationId="{7B607A71-3B19-5C70-DA10-2303B6E07CCC}"/>
          </ac:picMkLst>
        </pc:picChg>
        <pc:picChg chg="mod">
          <ac:chgData name="Phil Legg" userId="14fe0d20-d4df-486f-abd6-2a0f62d6e474" providerId="ADAL" clId="{7387E50F-76DA-445D-8594-BB507437B5B8}" dt="2023-06-28T21:34:36.153" v="41" actId="1076"/>
          <ac:picMkLst>
            <pc:docMk/>
            <pc:sldMk cId="4039316932" sldId="359"/>
            <ac:picMk id="1036" creationId="{CF6F9667-3D6B-E2CA-C4B8-9FA5262FFD1C}"/>
          </ac:picMkLst>
        </pc:picChg>
        <pc:picChg chg="mod">
          <ac:chgData name="Phil Legg" userId="14fe0d20-d4df-486f-abd6-2a0f62d6e474" providerId="ADAL" clId="{7387E50F-76DA-445D-8594-BB507437B5B8}" dt="2023-06-28T21:34:36.153" v="41" actId="1076"/>
          <ac:picMkLst>
            <pc:docMk/>
            <pc:sldMk cId="4039316932" sldId="359"/>
            <ac:picMk id="1038" creationId="{45B61DD0-0B7C-7FD6-3C7D-627F269A0BDE}"/>
          </ac:picMkLst>
        </pc:picChg>
        <pc:picChg chg="mod">
          <ac:chgData name="Phil Legg" userId="14fe0d20-d4df-486f-abd6-2a0f62d6e474" providerId="ADAL" clId="{7387E50F-76DA-445D-8594-BB507437B5B8}" dt="2023-06-28T21:34:36.153" v="41" actId="1076"/>
          <ac:picMkLst>
            <pc:docMk/>
            <pc:sldMk cId="4039316932" sldId="359"/>
            <ac:picMk id="1040" creationId="{A7006C6B-1009-888B-4EBB-436713520394}"/>
          </ac:picMkLst>
        </pc:picChg>
        <pc:picChg chg="mod">
          <ac:chgData name="Phil Legg" userId="14fe0d20-d4df-486f-abd6-2a0f62d6e474" providerId="ADAL" clId="{7387E50F-76DA-445D-8594-BB507437B5B8}" dt="2023-06-28T21:34:36.153" v="41" actId="1076"/>
          <ac:picMkLst>
            <pc:docMk/>
            <pc:sldMk cId="4039316932" sldId="359"/>
            <ac:picMk id="1042" creationId="{86E81712-09C4-26FE-E460-2517F1E88CBB}"/>
          </ac:picMkLst>
        </pc:picChg>
        <pc:picChg chg="del">
          <ac:chgData name="Phil Legg" userId="14fe0d20-d4df-486f-abd6-2a0f62d6e474" providerId="ADAL" clId="{7387E50F-76DA-445D-8594-BB507437B5B8}" dt="2023-06-28T21:33:47.815" v="26" actId="478"/>
          <ac:picMkLst>
            <pc:docMk/>
            <pc:sldMk cId="4039316932" sldId="359"/>
            <ac:picMk id="1044" creationId="{D8E92F46-E555-2CE6-1953-27E83328F205}"/>
          </ac:picMkLst>
        </pc:picChg>
        <pc:picChg chg="del">
          <ac:chgData name="Phil Legg" userId="14fe0d20-d4df-486f-abd6-2a0f62d6e474" providerId="ADAL" clId="{7387E50F-76DA-445D-8594-BB507437B5B8}" dt="2023-06-28T21:33:47.815" v="26" actId="478"/>
          <ac:picMkLst>
            <pc:docMk/>
            <pc:sldMk cId="4039316932" sldId="359"/>
            <ac:picMk id="1046" creationId="{CB8E45B7-98DA-3EC7-243A-680A57072D69}"/>
          </ac:picMkLst>
        </pc:picChg>
        <pc:picChg chg="mod">
          <ac:chgData name="Phil Legg" userId="14fe0d20-d4df-486f-abd6-2a0f62d6e474" providerId="ADAL" clId="{7387E50F-76DA-445D-8594-BB507437B5B8}" dt="2023-06-28T21:34:36.153" v="41" actId="1076"/>
          <ac:picMkLst>
            <pc:docMk/>
            <pc:sldMk cId="4039316932" sldId="359"/>
            <ac:picMk id="1048" creationId="{5947B55B-B797-3419-C653-092FABA9AB3C}"/>
          </ac:picMkLst>
        </pc:picChg>
        <pc:picChg chg="mod">
          <ac:chgData name="Phil Legg" userId="14fe0d20-d4df-486f-abd6-2a0f62d6e474" providerId="ADAL" clId="{7387E50F-76DA-445D-8594-BB507437B5B8}" dt="2023-06-28T21:34:36.153" v="41" actId="1076"/>
          <ac:picMkLst>
            <pc:docMk/>
            <pc:sldMk cId="4039316932" sldId="359"/>
            <ac:picMk id="1050" creationId="{5F4AE130-282F-E797-844E-ADDCD82A1AD5}"/>
          </ac:picMkLst>
        </pc:picChg>
        <pc:picChg chg="mod">
          <ac:chgData name="Phil Legg" userId="14fe0d20-d4df-486f-abd6-2a0f62d6e474" providerId="ADAL" clId="{7387E50F-76DA-445D-8594-BB507437B5B8}" dt="2023-06-28T21:34:36.153" v="41" actId="1076"/>
          <ac:picMkLst>
            <pc:docMk/>
            <pc:sldMk cId="4039316932" sldId="359"/>
            <ac:picMk id="1052" creationId="{A753BFA3-0C2F-EE56-FC83-07DC06C57E05}"/>
          </ac:picMkLst>
        </pc:picChg>
        <pc:picChg chg="del">
          <ac:chgData name="Phil Legg" userId="14fe0d20-d4df-486f-abd6-2a0f62d6e474" providerId="ADAL" clId="{7387E50F-76DA-445D-8594-BB507437B5B8}" dt="2023-06-28T21:33:52.214" v="27" actId="478"/>
          <ac:picMkLst>
            <pc:docMk/>
            <pc:sldMk cId="4039316932" sldId="359"/>
            <ac:picMk id="1054" creationId="{E70CD64C-08E1-A901-117D-32A98406FE7A}"/>
          </ac:picMkLst>
        </pc:picChg>
      </pc:sldChg>
      <pc:sldChg chg="add del">
        <pc:chgData name="Phil Legg" userId="14fe0d20-d4df-486f-abd6-2a0f62d6e474" providerId="ADAL" clId="{7387E50F-76DA-445D-8594-BB507437B5B8}" dt="2023-06-28T21:34:17.158" v="38" actId="47"/>
        <pc:sldMkLst>
          <pc:docMk/>
          <pc:sldMk cId="3808901135" sldId="360"/>
        </pc:sldMkLst>
      </pc:sldChg>
      <pc:sldChg chg="add del">
        <pc:chgData name="Phil Legg" userId="14fe0d20-d4df-486f-abd6-2a0f62d6e474" providerId="ADAL" clId="{7387E50F-76DA-445D-8594-BB507437B5B8}" dt="2023-06-28T21:34:15.363" v="36" actId="47"/>
        <pc:sldMkLst>
          <pc:docMk/>
          <pc:sldMk cId="23711311" sldId="361"/>
        </pc:sldMkLst>
      </pc:sldChg>
      <pc:sldChg chg="add del">
        <pc:chgData name="Phil Legg" userId="14fe0d20-d4df-486f-abd6-2a0f62d6e474" providerId="ADAL" clId="{7387E50F-76DA-445D-8594-BB507437B5B8}" dt="2023-06-28T21:34:16.125" v="37" actId="47"/>
        <pc:sldMkLst>
          <pc:docMk/>
          <pc:sldMk cId="1679369705" sldId="362"/>
        </pc:sldMkLst>
      </pc:sldChg>
      <pc:sldChg chg="add del">
        <pc:chgData name="Phil Legg" userId="14fe0d20-d4df-486f-abd6-2a0f62d6e474" providerId="ADAL" clId="{7387E50F-76DA-445D-8594-BB507437B5B8}" dt="2023-06-28T21:34:14.938" v="35" actId="47"/>
        <pc:sldMkLst>
          <pc:docMk/>
          <pc:sldMk cId="3294972249" sldId="363"/>
        </pc:sldMkLst>
      </pc:sldChg>
      <pc:sldChg chg="add del">
        <pc:chgData name="Phil Legg" userId="14fe0d20-d4df-486f-abd6-2a0f62d6e474" providerId="ADAL" clId="{7387E50F-76DA-445D-8594-BB507437B5B8}" dt="2023-06-28T21:34:12.676" v="32" actId="47"/>
        <pc:sldMkLst>
          <pc:docMk/>
          <pc:sldMk cId="161085948" sldId="364"/>
        </pc:sldMkLst>
      </pc:sldChg>
      <pc:sldChg chg="del">
        <pc:chgData name="Phil Legg" userId="14fe0d20-d4df-486f-abd6-2a0f62d6e474" providerId="ADAL" clId="{7387E50F-76DA-445D-8594-BB507437B5B8}" dt="2023-06-28T21:32:05.072" v="2" actId="47"/>
        <pc:sldMkLst>
          <pc:docMk/>
          <pc:sldMk cId="3576687374" sldId="365"/>
        </pc:sldMkLst>
      </pc:sldChg>
      <pc:sldChg chg="modSp mod">
        <pc:chgData name="Phil Legg" userId="14fe0d20-d4df-486f-abd6-2a0f62d6e474" providerId="ADAL" clId="{7387E50F-76DA-445D-8594-BB507437B5B8}" dt="2023-06-28T21:35:22.703" v="52" actId="20577"/>
        <pc:sldMkLst>
          <pc:docMk/>
          <pc:sldMk cId="2552537662" sldId="368"/>
        </pc:sldMkLst>
        <pc:spChg chg="mod">
          <ac:chgData name="Phil Legg" userId="14fe0d20-d4df-486f-abd6-2a0f62d6e474" providerId="ADAL" clId="{7387E50F-76DA-445D-8594-BB507437B5B8}" dt="2023-06-28T21:35:22.703" v="52" actId="20577"/>
          <ac:spMkLst>
            <pc:docMk/>
            <pc:sldMk cId="2552537662" sldId="368"/>
            <ac:spMk id="4" creationId="{EA2B39FD-C943-6B06-6167-6A3C88461F24}"/>
          </ac:spMkLst>
        </pc:spChg>
      </pc:sldChg>
      <pc:sldChg chg="add del">
        <pc:chgData name="Phil Legg" userId="14fe0d20-d4df-486f-abd6-2a0f62d6e474" providerId="ADAL" clId="{7387E50F-76DA-445D-8594-BB507437B5B8}" dt="2023-06-28T21:34:13.799" v="33" actId="47"/>
        <pc:sldMkLst>
          <pc:docMk/>
          <pc:sldMk cId="3566487625" sldId="373"/>
        </pc:sldMkLst>
      </pc:sldChg>
      <pc:sldChg chg="addSp delSp modSp mod">
        <pc:chgData name="Phil Legg" userId="14fe0d20-d4df-486f-abd6-2a0f62d6e474" providerId="ADAL" clId="{7387E50F-76DA-445D-8594-BB507437B5B8}" dt="2023-06-28T21:33:32.489" v="24" actId="1076"/>
        <pc:sldMkLst>
          <pc:docMk/>
          <pc:sldMk cId="1017423865" sldId="374"/>
        </pc:sldMkLst>
        <pc:picChg chg="mod">
          <ac:chgData name="Phil Legg" userId="14fe0d20-d4df-486f-abd6-2a0f62d6e474" providerId="ADAL" clId="{7387E50F-76DA-445D-8594-BB507437B5B8}" dt="2023-06-28T21:33:28.529" v="23" actId="1076"/>
          <ac:picMkLst>
            <pc:docMk/>
            <pc:sldMk cId="1017423865" sldId="374"/>
            <ac:picMk id="2" creationId="{5BB7CF57-F035-4CDA-AF31-3269F0D7CB27}"/>
          </ac:picMkLst>
        </pc:picChg>
        <pc:picChg chg="add del">
          <ac:chgData name="Phil Legg" userId="14fe0d20-d4df-486f-abd6-2a0f62d6e474" providerId="ADAL" clId="{7387E50F-76DA-445D-8594-BB507437B5B8}" dt="2023-06-28T21:33:12.548" v="17" actId="21"/>
          <ac:picMkLst>
            <pc:docMk/>
            <pc:sldMk cId="1017423865" sldId="374"/>
            <ac:picMk id="3" creationId="{110949A9-5982-F7CC-D9C2-161263C6A56D}"/>
          </ac:picMkLst>
        </pc:picChg>
        <pc:picChg chg="mod">
          <ac:chgData name="Phil Legg" userId="14fe0d20-d4df-486f-abd6-2a0f62d6e474" providerId="ADAL" clId="{7387E50F-76DA-445D-8594-BB507437B5B8}" dt="2023-06-28T21:33:25.953" v="22" actId="1076"/>
          <ac:picMkLst>
            <pc:docMk/>
            <pc:sldMk cId="1017423865" sldId="374"/>
            <ac:picMk id="5" creationId="{8858A1EB-0A59-C42A-65F2-E12FAAFEB52E}"/>
          </ac:picMkLst>
        </pc:picChg>
        <pc:picChg chg="mod">
          <ac:chgData name="Phil Legg" userId="14fe0d20-d4df-486f-abd6-2a0f62d6e474" providerId="ADAL" clId="{7387E50F-76DA-445D-8594-BB507437B5B8}" dt="2023-06-28T21:33:23.473" v="21" actId="1076"/>
          <ac:picMkLst>
            <pc:docMk/>
            <pc:sldMk cId="1017423865" sldId="374"/>
            <ac:picMk id="8" creationId="{78D4544A-4228-9F0F-A02A-A464DA6DDBE0}"/>
          </ac:picMkLst>
        </pc:picChg>
        <pc:picChg chg="mod">
          <ac:chgData name="Phil Legg" userId="14fe0d20-d4df-486f-abd6-2a0f62d6e474" providerId="ADAL" clId="{7387E50F-76DA-445D-8594-BB507437B5B8}" dt="2023-06-28T21:33:32.489" v="24" actId="1076"/>
          <ac:picMkLst>
            <pc:docMk/>
            <pc:sldMk cId="1017423865" sldId="374"/>
            <ac:picMk id="9" creationId="{537B8336-D374-A64F-1C1B-B7755FA367AC}"/>
          </ac:picMkLst>
        </pc:picChg>
      </pc:sldChg>
    </pc:docChg>
  </pc:docChgLst>
  <pc:docChgLst>
    <pc:chgData name="Phil Legg" userId="14fe0d20-d4df-486f-abd6-2a0f62d6e474" providerId="ADAL" clId="{E73B0357-A2CD-49C4-B9F6-2C7A90B896C3}"/>
    <pc:docChg chg="custSel addSld modSld">
      <pc:chgData name="Phil Legg" userId="14fe0d20-d4df-486f-abd6-2a0f62d6e474" providerId="ADAL" clId="{E73B0357-A2CD-49C4-B9F6-2C7A90B896C3}" dt="2022-08-24T18:46:21.559" v="7"/>
      <pc:docMkLst>
        <pc:docMk/>
      </pc:docMkLst>
      <pc:sldChg chg="addSp delSp modSp mod">
        <pc:chgData name="Phil Legg" userId="14fe0d20-d4df-486f-abd6-2a0f62d6e474" providerId="ADAL" clId="{E73B0357-A2CD-49C4-B9F6-2C7A90B896C3}" dt="2022-08-24T18:43:51.969" v="6" actId="478"/>
        <pc:sldMkLst>
          <pc:docMk/>
          <pc:sldMk cId="1825625197" sldId="357"/>
        </pc:sldMkLst>
        <pc:picChg chg="add mod">
          <ac:chgData name="Phil Legg" userId="14fe0d20-d4df-486f-abd6-2a0f62d6e474" providerId="ADAL" clId="{E73B0357-A2CD-49C4-B9F6-2C7A90B896C3}" dt="2022-08-24T18:43:14.065" v="4" actId="1076"/>
          <ac:picMkLst>
            <pc:docMk/>
            <pc:sldMk cId="1825625197" sldId="357"/>
            <ac:picMk id="24" creationId="{E0B4C80A-B530-ED2C-0C91-2E2007742AA5}"/>
          </ac:picMkLst>
        </pc:picChg>
        <pc:picChg chg="add del mod">
          <ac:chgData name="Phil Legg" userId="14fe0d20-d4df-486f-abd6-2a0f62d6e474" providerId="ADAL" clId="{E73B0357-A2CD-49C4-B9F6-2C7A90B896C3}" dt="2022-08-24T18:43:51.969" v="6" actId="478"/>
          <ac:picMkLst>
            <pc:docMk/>
            <pc:sldMk cId="1825625197" sldId="357"/>
            <ac:picMk id="25" creationId="{36AED236-372C-73EB-811F-0B155A89894C}"/>
          </ac:picMkLst>
        </pc:picChg>
        <pc:picChg chg="del">
          <ac:chgData name="Phil Legg" userId="14fe0d20-d4df-486f-abd6-2a0f62d6e474" providerId="ADAL" clId="{E73B0357-A2CD-49C4-B9F6-2C7A90B896C3}" dt="2022-08-24T18:42:53.789" v="0" actId="21"/>
          <ac:picMkLst>
            <pc:docMk/>
            <pc:sldMk cId="1825625197" sldId="357"/>
            <ac:picMk id="50" creationId="{D4DE481C-82F8-EFF7-AC27-4748B1C3A5AE}"/>
          </ac:picMkLst>
        </pc:picChg>
      </pc:sldChg>
      <pc:sldChg chg="addSp modSp mod">
        <pc:chgData name="Phil Legg" userId="14fe0d20-d4df-486f-abd6-2a0f62d6e474" providerId="ADAL" clId="{E73B0357-A2CD-49C4-B9F6-2C7A90B896C3}" dt="2022-08-24T18:42:58.491" v="2" actId="1076"/>
        <pc:sldMkLst>
          <pc:docMk/>
          <pc:sldMk cId="4039316932" sldId="359"/>
        </pc:sldMkLst>
        <pc:picChg chg="add mod">
          <ac:chgData name="Phil Legg" userId="14fe0d20-d4df-486f-abd6-2a0f62d6e474" providerId="ADAL" clId="{E73B0357-A2CD-49C4-B9F6-2C7A90B896C3}" dt="2022-08-24T18:42:58.491" v="2" actId="1076"/>
          <ac:picMkLst>
            <pc:docMk/>
            <pc:sldMk cId="4039316932" sldId="359"/>
            <ac:picMk id="19" creationId="{707590B2-AD0C-1C3E-E7C7-F8C23830F88E}"/>
          </ac:picMkLst>
        </pc:picChg>
      </pc:sldChg>
      <pc:sldChg chg="add">
        <pc:chgData name="Phil Legg" userId="14fe0d20-d4df-486f-abd6-2a0f62d6e474" providerId="ADAL" clId="{E73B0357-A2CD-49C4-B9F6-2C7A90B896C3}" dt="2022-08-24T18:46:21.559" v="7"/>
        <pc:sldMkLst>
          <pc:docMk/>
          <pc:sldMk cId="161085948" sldId="364"/>
        </pc:sldMkLst>
      </pc:sldChg>
    </pc:docChg>
  </pc:docChgLst>
  <pc:docChgLst>
    <pc:chgData name="Phil Legg" userId="14fe0d20-d4df-486f-abd6-2a0f62d6e474" providerId="ADAL" clId="{9C814801-39C8-4F79-AD2D-95D2928818B9}"/>
    <pc:docChg chg="undo custSel addSld modSld">
      <pc:chgData name="Phil Legg" userId="14fe0d20-d4df-486f-abd6-2a0f62d6e474" providerId="ADAL" clId="{9C814801-39C8-4F79-AD2D-95D2928818B9}" dt="2023-05-14T22:21:11.961" v="28" actId="1076"/>
      <pc:docMkLst>
        <pc:docMk/>
      </pc:docMkLst>
      <pc:sldChg chg="addSp delSp modSp new mod">
        <pc:chgData name="Phil Legg" userId="14fe0d20-d4df-486f-abd6-2a0f62d6e474" providerId="ADAL" clId="{9C814801-39C8-4F79-AD2D-95D2928818B9}" dt="2023-05-14T22:19:48.804" v="15" actId="14100"/>
        <pc:sldMkLst>
          <pc:docMk/>
          <pc:sldMk cId="3566487625" sldId="373"/>
        </pc:sldMkLst>
        <pc:spChg chg="del">
          <ac:chgData name="Phil Legg" userId="14fe0d20-d4df-486f-abd6-2a0f62d6e474" providerId="ADAL" clId="{9C814801-39C8-4F79-AD2D-95D2928818B9}" dt="2023-05-14T22:18:17.274" v="1" actId="478"/>
          <ac:spMkLst>
            <pc:docMk/>
            <pc:sldMk cId="3566487625" sldId="373"/>
            <ac:spMk id="3" creationId="{47545E6A-4D13-70E4-82C8-A407882AA7EA}"/>
          </ac:spMkLst>
        </pc:spChg>
        <pc:spChg chg="add del">
          <ac:chgData name="Phil Legg" userId="14fe0d20-d4df-486f-abd6-2a0f62d6e474" providerId="ADAL" clId="{9C814801-39C8-4F79-AD2D-95D2928818B9}" dt="2023-05-14T22:18:21.704" v="3" actId="478"/>
          <ac:spMkLst>
            <pc:docMk/>
            <pc:sldMk cId="3566487625" sldId="373"/>
            <ac:spMk id="4" creationId="{A862072B-F3D9-AF5B-5FE7-97DB85B4E410}"/>
          </ac:spMkLst>
        </pc:spChg>
        <pc:spChg chg="add del">
          <ac:chgData name="Phil Legg" userId="14fe0d20-d4df-486f-abd6-2a0f62d6e474" providerId="ADAL" clId="{9C814801-39C8-4F79-AD2D-95D2928818B9}" dt="2023-05-14T22:18:44.436" v="5" actId="478"/>
          <ac:spMkLst>
            <pc:docMk/>
            <pc:sldMk cId="3566487625" sldId="373"/>
            <ac:spMk id="5" creationId="{0CDF6540-79A9-5812-A025-1E573733FBB9}"/>
          </ac:spMkLst>
        </pc:spChg>
        <pc:picChg chg="add del">
          <ac:chgData name="Phil Legg" userId="14fe0d20-d4df-486f-abd6-2a0f62d6e474" providerId="ADAL" clId="{9C814801-39C8-4F79-AD2D-95D2928818B9}" dt="2023-05-14T22:19:16.687" v="10" actId="478"/>
          <ac:picMkLst>
            <pc:docMk/>
            <pc:sldMk cId="3566487625" sldId="373"/>
            <ac:picMk id="7" creationId="{3340731A-9695-ED8F-89B6-D705DB767B28}"/>
          </ac:picMkLst>
        </pc:picChg>
        <pc:picChg chg="add mod">
          <ac:chgData name="Phil Legg" userId="14fe0d20-d4df-486f-abd6-2a0f62d6e474" providerId="ADAL" clId="{9C814801-39C8-4F79-AD2D-95D2928818B9}" dt="2023-05-14T22:19:18.242" v="11" actId="1076"/>
          <ac:picMkLst>
            <pc:docMk/>
            <pc:sldMk cId="3566487625" sldId="373"/>
            <ac:picMk id="9" creationId="{19452AC1-A076-1EF2-D60A-F6E8DAAEA5A6}"/>
          </ac:picMkLst>
        </pc:picChg>
        <pc:picChg chg="add mod">
          <ac:chgData name="Phil Legg" userId="14fe0d20-d4df-486f-abd6-2a0f62d6e474" providerId="ADAL" clId="{9C814801-39C8-4F79-AD2D-95D2928818B9}" dt="2023-05-14T22:19:48.804" v="15" actId="14100"/>
          <ac:picMkLst>
            <pc:docMk/>
            <pc:sldMk cId="3566487625" sldId="373"/>
            <ac:picMk id="1030" creationId="{D37AE5A6-4E58-8C24-BBED-9A826387E4E5}"/>
          </ac:picMkLst>
        </pc:picChg>
      </pc:sldChg>
      <pc:sldChg chg="addSp delSp modSp add mod">
        <pc:chgData name="Phil Legg" userId="14fe0d20-d4df-486f-abd6-2a0f62d6e474" providerId="ADAL" clId="{9C814801-39C8-4F79-AD2D-95D2928818B9}" dt="2023-05-14T22:21:11.961" v="28" actId="1076"/>
        <pc:sldMkLst>
          <pc:docMk/>
          <pc:sldMk cId="1017423865" sldId="374"/>
        </pc:sldMkLst>
        <pc:spChg chg="mod">
          <ac:chgData name="Phil Legg" userId="14fe0d20-d4df-486f-abd6-2a0f62d6e474" providerId="ADAL" clId="{9C814801-39C8-4F79-AD2D-95D2928818B9}" dt="2023-05-14T22:21:07.356" v="27" actId="1076"/>
          <ac:spMkLst>
            <pc:docMk/>
            <pc:sldMk cId="1017423865" sldId="374"/>
            <ac:spMk id="4" creationId="{BD73F3CC-551B-A92F-8F48-CF05CBCF8DEB}"/>
          </ac:spMkLst>
        </pc:spChg>
        <pc:picChg chg="add mod">
          <ac:chgData name="Phil Legg" userId="14fe0d20-d4df-486f-abd6-2a0f62d6e474" providerId="ADAL" clId="{9C814801-39C8-4F79-AD2D-95D2928818B9}" dt="2023-05-14T22:21:11.961" v="28" actId="1076"/>
          <ac:picMkLst>
            <pc:docMk/>
            <pc:sldMk cId="1017423865" sldId="374"/>
            <ac:picMk id="2" creationId="{5BB7CF57-F035-4CDA-AF31-3269F0D7CB27}"/>
          </ac:picMkLst>
        </pc:picChg>
        <pc:picChg chg="del">
          <ac:chgData name="Phil Legg" userId="14fe0d20-d4df-486f-abd6-2a0f62d6e474" providerId="ADAL" clId="{9C814801-39C8-4F79-AD2D-95D2928818B9}" dt="2023-05-14T22:20:26.938" v="17" actId="478"/>
          <ac:picMkLst>
            <pc:docMk/>
            <pc:sldMk cId="1017423865" sldId="374"/>
            <ac:picMk id="7" creationId="{654430B3-77F0-50F1-EF1C-53BA624AFCCF}"/>
          </ac:picMkLst>
        </pc:picChg>
        <pc:picChg chg="add mod">
          <ac:chgData name="Phil Legg" userId="14fe0d20-d4df-486f-abd6-2a0f62d6e474" providerId="ADAL" clId="{9C814801-39C8-4F79-AD2D-95D2928818B9}" dt="2023-05-14T22:21:11.961" v="28" actId="1076"/>
          <ac:picMkLst>
            <pc:docMk/>
            <pc:sldMk cId="1017423865" sldId="374"/>
            <ac:picMk id="9" creationId="{537B8336-D374-A64F-1C1B-B7755FA367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5360570-2B09-DB43-BBE0-DA076DA911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87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360570-2B09-DB43-BBE0-DA076DA911F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01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resentation title slide">
    <p:bg>
      <p:bgPr>
        <a:solidFill>
          <a:srgbClr val="1A9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775346" y="1617868"/>
            <a:ext cx="0" cy="274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2181658" y="1540814"/>
            <a:ext cx="6062750" cy="2831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496861" y="1605616"/>
            <a:ext cx="1219139" cy="2690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96861" y="1875614"/>
            <a:ext cx="1219139" cy="402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96861" y="2283314"/>
            <a:ext cx="1219139" cy="5214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0"/>
            <a:ext cx="2166937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96861" y="4221384"/>
            <a:ext cx="1219139" cy="229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963817-44F5-4156-9D20-458D5ECA4BB4}"/>
              </a:ext>
            </a:extLst>
          </p:cNvPr>
          <p:cNvGrpSpPr/>
          <p:nvPr userDrawn="1"/>
        </p:nvGrpSpPr>
        <p:grpSpPr>
          <a:xfrm>
            <a:off x="2159143" y="3594210"/>
            <a:ext cx="4223964" cy="777740"/>
            <a:chOff x="2483768" y="1707654"/>
            <a:chExt cx="4223964" cy="7777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BDFCED-2CE1-4029-8627-8E0879F24DB1}"/>
                </a:ext>
              </a:extLst>
            </p:cNvPr>
            <p:cNvSpPr/>
            <p:nvPr/>
          </p:nvSpPr>
          <p:spPr>
            <a:xfrm>
              <a:off x="2483768" y="1707654"/>
              <a:ext cx="4223964" cy="777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8559A3FD-A71B-4D16-8377-E74909296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700" y="1791724"/>
              <a:ext cx="41021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22685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771550"/>
            <a:ext cx="9144000" cy="43719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ABDBEB1-16A7-4059-8BDA-98FADD3018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060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45" y="307250"/>
            <a:ext cx="6552727" cy="6083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3200" b="0" i="0" baseline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118225" y="1059582"/>
            <a:ext cx="3025775" cy="40839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1059582"/>
            <a:ext cx="3024188" cy="40839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059113" y="1059583"/>
            <a:ext cx="3020316" cy="197730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059113" y="3076575"/>
            <a:ext cx="3020316" cy="20669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0D1CAA37-E5C5-4D9F-970B-D17B0BEFD4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7322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938" userDrawn="1">
          <p15:clr>
            <a:srgbClr val="FBAE40"/>
          </p15:clr>
        </p15:guide>
        <p15:guide id="4" orient="horz" pos="191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45" y="307250"/>
            <a:ext cx="6552727" cy="6083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3200" b="0" i="0" baseline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118225" y="1059582"/>
            <a:ext cx="3025775" cy="40839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059113" y="1059583"/>
            <a:ext cx="3020316" cy="197730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059113" y="3076575"/>
            <a:ext cx="3020316" cy="20669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58065" y="1059582"/>
            <a:ext cx="2385743" cy="3600400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Bullet Point</a:t>
            </a:r>
          </a:p>
          <a:p>
            <a:pPr lvl="2"/>
            <a:r>
              <a:rPr lang="en-GB"/>
              <a:t>Third Bullet Point</a:t>
            </a:r>
          </a:p>
          <a:p>
            <a:pPr lvl="3"/>
            <a:endParaRPr lang="en-GB"/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28F7C5B-2D0D-435F-965E-9A0B6C6D96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088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938">
          <p15:clr>
            <a:srgbClr val="FBAE40"/>
          </p15:clr>
        </p15:guide>
        <p15:guide id="4" orient="horz" pos="1913">
          <p15:clr>
            <a:srgbClr val="FBAE40"/>
          </p15:clr>
        </p15:guide>
        <p15:guide id="5" pos="3833" userDrawn="1">
          <p15:clr>
            <a:srgbClr val="FBAE40"/>
          </p15:clr>
        </p15:guide>
        <p15:guide id="6" pos="385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042988" y="1131590"/>
            <a:ext cx="7058025" cy="288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600"/>
              </a:lnSpc>
              <a:buNone/>
              <a:defRPr sz="2800" b="0" i="1" baseline="0">
                <a:solidFill>
                  <a:srgbClr val="16818D"/>
                </a:solidFill>
                <a:latin typeface="Tahoma" charset="0"/>
              </a:defRPr>
            </a:lvl1pPr>
            <a:lvl2pPr marL="609600" indent="0">
              <a:lnSpc>
                <a:spcPts val="3600"/>
              </a:lnSpc>
              <a:buNone/>
              <a:defRPr sz="2800" b="0" i="1" baseline="0">
                <a:solidFill>
                  <a:srgbClr val="16818D"/>
                </a:solidFill>
                <a:latin typeface="Tahoma" charset="0"/>
              </a:defRPr>
            </a:lvl2pPr>
            <a:lvl3pPr marL="1219200" indent="0">
              <a:lnSpc>
                <a:spcPts val="3600"/>
              </a:lnSpc>
              <a:buNone/>
              <a:defRPr sz="2800" b="0" i="1" baseline="0">
                <a:solidFill>
                  <a:srgbClr val="16818D"/>
                </a:solidFill>
                <a:latin typeface="Tahoma" charset="0"/>
              </a:defRPr>
            </a:lvl3pPr>
            <a:lvl4pPr marL="1828800" indent="0">
              <a:lnSpc>
                <a:spcPts val="3600"/>
              </a:lnSpc>
              <a:buNone/>
              <a:defRPr sz="2800" b="0" i="1" baseline="0">
                <a:solidFill>
                  <a:srgbClr val="16818D"/>
                </a:solidFill>
                <a:latin typeface="Tahoma" charset="0"/>
              </a:defRPr>
            </a:lvl4pPr>
            <a:lvl5pPr marL="2438400" indent="0">
              <a:lnSpc>
                <a:spcPts val="3600"/>
              </a:lnSpc>
              <a:buNone/>
              <a:defRPr sz="2800" b="0" i="1" baseline="0">
                <a:solidFill>
                  <a:srgbClr val="16818D"/>
                </a:solidFill>
                <a:latin typeface="Tahoma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042988" y="4327103"/>
            <a:ext cx="7058025" cy="62091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1pPr>
            <a:lvl2pPr marL="6096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2pPr>
            <a:lvl3pPr marL="12192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3pPr>
            <a:lvl4pPr marL="18288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4pPr>
            <a:lvl5pPr marL="24384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EE1708AC-59AC-43FE-92B0-ECCFE3ADD6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440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15403" y="1995686"/>
            <a:ext cx="4283969" cy="187220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9600"/>
              </a:lnSpc>
              <a:buNone/>
              <a:defRPr sz="13000" b="0" i="0" baseline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096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2pPr>
            <a:lvl3pPr marL="12192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8288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4pPr>
            <a:lvl5pPr marL="24384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GB"/>
              <a:t>100%</a:t>
            </a: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715395" y="2012765"/>
            <a:ext cx="3601021" cy="18551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200"/>
              </a:lnSpc>
              <a:buNone/>
              <a:defRPr sz="1800" baseline="0">
                <a:solidFill>
                  <a:srgbClr val="16818D"/>
                </a:solidFill>
                <a:latin typeface="Georgia" charset="0"/>
              </a:defRPr>
            </a:lvl1pPr>
            <a:lvl2pPr marL="609600" indent="0" algn="l">
              <a:lnSpc>
                <a:spcPts val="2200"/>
              </a:lnSpc>
              <a:buNone/>
              <a:defRPr sz="1800" baseline="0">
                <a:solidFill>
                  <a:srgbClr val="16818D"/>
                </a:solidFill>
                <a:latin typeface="Georgia" charset="0"/>
              </a:defRPr>
            </a:lvl2pPr>
            <a:lvl3pPr marL="1219200" indent="0" algn="l">
              <a:lnSpc>
                <a:spcPts val="2200"/>
              </a:lnSpc>
              <a:buNone/>
              <a:defRPr sz="1800" baseline="0">
                <a:solidFill>
                  <a:srgbClr val="16818D"/>
                </a:solidFill>
                <a:latin typeface="Georgia" charset="0"/>
              </a:defRPr>
            </a:lvl3pPr>
            <a:lvl4pPr marL="1828800" indent="0" algn="l">
              <a:lnSpc>
                <a:spcPts val="2200"/>
              </a:lnSpc>
              <a:buNone/>
              <a:defRPr sz="1800" baseline="0">
                <a:solidFill>
                  <a:srgbClr val="16818D"/>
                </a:solidFill>
                <a:latin typeface="Georgia" charset="0"/>
              </a:defRPr>
            </a:lvl4pPr>
            <a:lvl5pPr marL="2438400" indent="0" algn="l">
              <a:lnSpc>
                <a:spcPts val="2200"/>
              </a:lnSpc>
              <a:buNone/>
              <a:defRPr sz="1800" baseline="0">
                <a:solidFill>
                  <a:srgbClr val="16818D"/>
                </a:solidFill>
                <a:latin typeface="Georgia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970980" y="4155926"/>
            <a:ext cx="7129412" cy="64829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1pPr>
            <a:lvl2pPr marL="6096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2pPr>
            <a:lvl3pPr marL="12192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3pPr>
            <a:lvl4pPr marL="18288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4pPr>
            <a:lvl5pPr marL="24384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EAD1DCF4-C831-4541-B541-66D63FBC8D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3878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lumn text styl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0113" y="700088"/>
            <a:ext cx="6553200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00113" y="1368567"/>
            <a:ext cx="3167583" cy="339165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43" marR="0" indent="-285743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25" indent="-274631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18" indent="-177796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09" indent="-301618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Bullet Point</a:t>
            </a:r>
          </a:p>
          <a:p>
            <a:pPr lvl="2"/>
            <a:r>
              <a:rPr lang="en-GB"/>
              <a:t>Third Bullet Point</a:t>
            </a:r>
          </a:p>
          <a:p>
            <a:pPr lvl="3"/>
            <a:endParaRPr lang="en-GB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4195" y="1368567"/>
            <a:ext cx="3239119" cy="339165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43" marR="0" indent="-285743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25" indent="-274631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18" indent="-177796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09" indent="-301618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Bullet Point</a:t>
            </a:r>
          </a:p>
          <a:p>
            <a:pPr lvl="2"/>
            <a:r>
              <a:rPr lang="en-US"/>
              <a:t>Third Bullet Point</a:t>
            </a:r>
          </a:p>
          <a:p>
            <a:pPr lvl="3"/>
            <a:endParaRPr lang="en-US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57222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>
          <p15:clr>
            <a:srgbClr val="FBAE40"/>
          </p15:clr>
        </p15:guide>
        <p15:guide id="2" orient="horz" pos="441">
          <p15:clr>
            <a:srgbClr val="FBAE40"/>
          </p15:clr>
        </p15:guide>
        <p15:guide id="3" pos="2517">
          <p15:clr>
            <a:srgbClr val="FBAE40"/>
          </p15:clr>
        </p15:guide>
        <p15:guide id="4" pos="2653">
          <p15:clr>
            <a:srgbClr val="FBAE40"/>
          </p15:clr>
        </p15:guide>
        <p15:guide id="5" pos="46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699542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4" y="1347636"/>
            <a:ext cx="6740030" cy="3404603"/>
          </a:xfrm>
          <a:prstGeom prst="rect">
            <a:avLst/>
          </a:prstGeom>
        </p:spPr>
        <p:txBody>
          <a:bodyPr/>
          <a:lstStyle>
            <a:lvl1pPr marL="266693" indent="-266693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25" indent="-274631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18" indent="-266693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2813121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4768">
          <p15:clr>
            <a:srgbClr val="FBAE40"/>
          </p15:clr>
        </p15:guide>
        <p15:guide id="3" pos="56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699542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4" y="1347636"/>
            <a:ext cx="6740030" cy="3404603"/>
          </a:xfrm>
          <a:prstGeom prst="rect">
            <a:avLst/>
          </a:prstGeom>
        </p:spPr>
        <p:txBody>
          <a:bodyPr/>
          <a:lstStyle>
            <a:lvl1pPr marL="266693" indent="-266693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25" indent="-274631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18" indent="-266693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5214377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4768">
          <p15:clr>
            <a:srgbClr val="FBAE40"/>
          </p15:clr>
        </p15:guide>
        <p15:guide id="3" pos="56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699542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4" y="1347636"/>
            <a:ext cx="6740030" cy="3404603"/>
          </a:xfrm>
          <a:prstGeom prst="rect">
            <a:avLst/>
          </a:prstGeom>
        </p:spPr>
        <p:txBody>
          <a:bodyPr/>
          <a:lstStyle>
            <a:lvl1pPr marL="266693" indent="-266693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25" indent="-274631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18" indent="-266693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00661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4768">
          <p15:clr>
            <a:srgbClr val="FBAE40"/>
          </p15:clr>
        </p15:guide>
        <p15:guide id="3" pos="56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699542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4" y="1347636"/>
            <a:ext cx="6740030" cy="3404603"/>
          </a:xfrm>
          <a:prstGeom prst="rect">
            <a:avLst/>
          </a:prstGeom>
        </p:spPr>
        <p:txBody>
          <a:bodyPr/>
          <a:lstStyle>
            <a:lvl1pPr marL="266693" indent="-266693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25" indent="-274631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18" indent="-266693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68390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4768">
          <p15:clr>
            <a:srgbClr val="FBAE40"/>
          </p15:clr>
        </p15:guide>
        <p15:guide id="3" pos="56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1418035"/>
            <a:ext cx="6668019" cy="10245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591" y="3165872"/>
            <a:ext cx="6668021" cy="452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00" b="0" i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91C4EDF0-A99F-4004-8EBA-EFB4567610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0603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699542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4" y="1347636"/>
            <a:ext cx="6740030" cy="3404603"/>
          </a:xfrm>
          <a:prstGeom prst="rect">
            <a:avLst/>
          </a:prstGeom>
        </p:spPr>
        <p:txBody>
          <a:bodyPr/>
          <a:lstStyle>
            <a:lvl1pPr marL="266693" indent="-266693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25" indent="-274631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18" indent="-266693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648131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4768">
          <p15:clr>
            <a:srgbClr val="FBAE40"/>
          </p15:clr>
        </p15:guide>
        <p15:guide id="3" pos="56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699542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4" y="1347636"/>
            <a:ext cx="6740030" cy="3404603"/>
          </a:xfrm>
          <a:prstGeom prst="rect">
            <a:avLst/>
          </a:prstGeom>
        </p:spPr>
        <p:txBody>
          <a:bodyPr/>
          <a:lstStyle>
            <a:lvl1pPr marL="266693" indent="-266693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25" indent="-274631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18" indent="-266693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7146323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4768">
          <p15:clr>
            <a:srgbClr val="FBAE40"/>
          </p15:clr>
        </p15:guide>
        <p15:guide id="3" pos="5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699542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3" y="1347635"/>
            <a:ext cx="6740030" cy="3404603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9FBC3B4D-1043-4C64-B7BB-9A2C332127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239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441" userDrawn="1">
          <p15:clr>
            <a:srgbClr val="FBAE40"/>
          </p15:clr>
        </p15:guide>
        <p15:guide id="2" pos="4768" userDrawn="1">
          <p15:clr>
            <a:srgbClr val="FBAE40"/>
          </p15:clr>
        </p15:guide>
        <p15:guide id="3" pos="5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697943"/>
            <a:ext cx="6668019" cy="4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40769" y="1346400"/>
            <a:ext cx="6726844" cy="3510074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3431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527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7B00E3E-F9F8-473E-A452-F47DD6010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6882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666" y="1368000"/>
            <a:ext cx="3167583" cy="3402378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665" y="700088"/>
            <a:ext cx="6552655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211961" y="1368000"/>
            <a:ext cx="3240360" cy="3402378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95328F39-B5B9-4879-8892-0562B8A9BC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2276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0113" y="700088"/>
            <a:ext cx="6553200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00113" y="1368566"/>
            <a:ext cx="3167583" cy="339165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Bullet Point</a:t>
            </a:r>
          </a:p>
          <a:p>
            <a:pPr lvl="2"/>
            <a:r>
              <a:rPr lang="en-GB"/>
              <a:t>Third Bullet Point</a:t>
            </a:r>
          </a:p>
          <a:p>
            <a:pPr lvl="3"/>
            <a:endParaRPr lang="en-GB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4194" y="1368566"/>
            <a:ext cx="3239119" cy="339165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Bullet Point</a:t>
            </a:r>
          </a:p>
          <a:p>
            <a:pPr lvl="2"/>
            <a:r>
              <a:rPr lang="en-US"/>
              <a:t>Third Bullet Point</a:t>
            </a:r>
          </a:p>
          <a:p>
            <a:pPr lvl="3"/>
            <a:endParaRPr lang="en-US"/>
          </a:p>
          <a:p>
            <a:pPr lvl="0"/>
            <a:endParaRPr lang="en-GB"/>
          </a:p>
        </p:txBody>
      </p:sp>
      <p:pic>
        <p:nvPicPr>
          <p:cNvPr id="6" name="Picture 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25A81C3-6A49-449D-B642-29925EFD6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515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120" y="700088"/>
            <a:ext cx="6553200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368678"/>
            <a:ext cx="3167583" cy="343586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Number Position Number 2</a:t>
            </a:r>
          </a:p>
          <a:p>
            <a:pPr lvl="2"/>
            <a:r>
              <a:rPr lang="en-GB"/>
              <a:t>Number Position Number 3</a:t>
            </a:r>
          </a:p>
          <a:p>
            <a:pPr lvl="3"/>
            <a:endParaRPr lang="en-GB"/>
          </a:p>
          <a:p>
            <a:pPr lvl="3"/>
            <a:endParaRPr lang="en-GB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4194" y="1368678"/>
            <a:ext cx="3238126" cy="343586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Number Position Number 2</a:t>
            </a:r>
          </a:p>
          <a:p>
            <a:pPr lvl="2"/>
            <a:r>
              <a:rPr lang="en-GB"/>
              <a:t>Number Position Number 3</a:t>
            </a:r>
          </a:p>
          <a:p>
            <a:pPr lvl="3"/>
            <a:endParaRPr lang="en-GB"/>
          </a:p>
        </p:txBody>
      </p:sp>
      <p:pic>
        <p:nvPicPr>
          <p:cNvPr id="6" name="Picture 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B3BF670-E429-4B9C-A763-6BE8DA4EB3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6518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  <p15:guide id="3" pos="2653" userDrawn="1">
          <p15:clr>
            <a:srgbClr val="FBAE40"/>
          </p15:clr>
        </p15:guide>
        <p15:guide id="4" pos="2517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700088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899592" y="1346637"/>
            <a:ext cx="6515620" cy="3403549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E22F3C0-CD6A-4497-89ED-7E2448F44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3494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lumn text styl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8974" y="1402166"/>
            <a:ext cx="3167583" cy="3402378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8973" y="700088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284042" y="1402167"/>
            <a:ext cx="3816350" cy="3348019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D9291A2D-7450-4BDE-93E8-23123EA160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6317" y="0"/>
            <a:ext cx="1164845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1172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9" r:id="rId17"/>
    <p:sldLayoutId id="2147483980" r:id="rId18"/>
    <p:sldLayoutId id="2147483981" r:id="rId19"/>
    <p:sldLayoutId id="2147483983" r:id="rId20"/>
    <p:sldLayoutId id="2147483984" r:id="rId21"/>
  </p:sldLayoutIdLst>
  <p:transition spd="slow">
    <p:fade/>
  </p:transition>
  <p:txStyles>
    <p:titleStyle>
      <a:lvl1pPr algn="ctr" defTabSz="606410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609539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219080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82861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43815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4014" indent="-454014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987401" indent="-377816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078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130372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73995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35246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26" Type="http://schemas.openxmlformats.org/officeDocument/2006/relationships/image" Target="../media/image46.jpeg"/><Relationship Id="rId3" Type="http://schemas.openxmlformats.org/officeDocument/2006/relationships/image" Target="../media/image23.jpeg"/><Relationship Id="rId21" Type="http://schemas.openxmlformats.org/officeDocument/2006/relationships/image" Target="../media/image41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5" Type="http://schemas.openxmlformats.org/officeDocument/2006/relationships/image" Target="../media/image45.png"/><Relationship Id="rId2" Type="http://schemas.openxmlformats.org/officeDocument/2006/relationships/image" Target="../media/image22.jpeg"/><Relationship Id="rId16" Type="http://schemas.openxmlformats.org/officeDocument/2006/relationships/image" Target="../media/image36.jpe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24" Type="http://schemas.openxmlformats.org/officeDocument/2006/relationships/image" Target="../media/image44.jpeg"/><Relationship Id="rId5" Type="http://schemas.openxmlformats.org/officeDocument/2006/relationships/image" Target="../media/image25.jpeg"/><Relationship Id="rId15" Type="http://schemas.openxmlformats.org/officeDocument/2006/relationships/image" Target="../media/image35.jpeg"/><Relationship Id="rId23" Type="http://schemas.openxmlformats.org/officeDocument/2006/relationships/image" Target="../media/image43.png"/><Relationship Id="rId10" Type="http://schemas.openxmlformats.org/officeDocument/2006/relationships/image" Target="../media/image30.jpeg"/><Relationship Id="rId19" Type="http://schemas.openxmlformats.org/officeDocument/2006/relationships/image" Target="../media/image39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Relationship Id="rId22" Type="http://schemas.openxmlformats.org/officeDocument/2006/relationships/image" Target="../media/image42.jpeg"/><Relationship Id="rId27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6.png"/><Relationship Id="rId18" Type="http://schemas.openxmlformats.org/officeDocument/2006/relationships/image" Target="../media/image61.jpeg"/><Relationship Id="rId3" Type="http://schemas.openxmlformats.org/officeDocument/2006/relationships/image" Target="../media/image48.png"/><Relationship Id="rId21" Type="http://schemas.openxmlformats.org/officeDocument/2006/relationships/image" Target="../media/image64.png"/><Relationship Id="rId7" Type="http://schemas.openxmlformats.org/officeDocument/2006/relationships/image" Target="../media/image52.jpeg"/><Relationship Id="rId12" Type="http://schemas.openxmlformats.org/officeDocument/2006/relationships/image" Target="../media/image55.jpeg"/><Relationship Id="rId17" Type="http://schemas.openxmlformats.org/officeDocument/2006/relationships/image" Target="../media/image60.png"/><Relationship Id="rId25" Type="http://schemas.openxmlformats.org/officeDocument/2006/relationships/image" Target="../media/image68.jpe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19.png"/><Relationship Id="rId24" Type="http://schemas.openxmlformats.org/officeDocument/2006/relationships/image" Target="../media/image67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18.png"/><Relationship Id="rId19" Type="http://schemas.openxmlformats.org/officeDocument/2006/relationships/image" Target="../media/image62.jpeg"/><Relationship Id="rId4" Type="http://schemas.openxmlformats.org/officeDocument/2006/relationships/image" Target="../media/image49.jpeg"/><Relationship Id="rId9" Type="http://schemas.openxmlformats.org/officeDocument/2006/relationships/image" Target="../media/image54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12" Type="http://schemas.openxmlformats.org/officeDocument/2006/relationships/image" Target="../media/image7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8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2181658" y="1540814"/>
            <a:ext cx="6710822" cy="19693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GB" altLang="en-US">
                <a:ea typeface="ＭＳ Ｐゴシック" charset="-128"/>
              </a:rPr>
              <a:t>Cyber Security @ UWE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134EB-E9C6-44C2-B082-283E3B86A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Cyber Security at UWE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2C8777-BC88-412F-8AF1-CD1CCE427E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583" y="1347635"/>
            <a:ext cx="4536505" cy="1800179"/>
          </a:xfrm>
        </p:spPr>
        <p:txBody>
          <a:bodyPr/>
          <a:lstStyle/>
          <a:p>
            <a:r>
              <a:rPr lang="en-GB"/>
              <a:t>NCSC Gold Academic Centre of Excellence in Cyber Security Education (ACE-CSE)</a:t>
            </a:r>
          </a:p>
          <a:p>
            <a:r>
              <a:rPr lang="en-GB"/>
              <a:t>NCSC-certified MSc Cyber Security</a:t>
            </a:r>
          </a:p>
          <a:p>
            <a:r>
              <a:rPr lang="en-GB"/>
              <a:t>NCSC-certified Cyber Security Technical Professional (Degree Apprenticeship)</a:t>
            </a:r>
          </a:p>
          <a:p>
            <a:r>
              <a:rPr lang="en-GB"/>
              <a:t>BSc Cyber Security and Digital Forensics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6CED64F-62E9-4FFA-ABE4-48FD94EF1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052622"/>
            <a:ext cx="3484327" cy="745723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B09E25-C74E-33E7-0B48-4829BA0E0570}"/>
              </a:ext>
            </a:extLst>
          </p:cNvPr>
          <p:cNvSpPr txBox="1">
            <a:spLocks/>
          </p:cNvSpPr>
          <p:nvPr/>
        </p:nvSpPr>
        <p:spPr>
          <a:xfrm>
            <a:off x="827583" y="3425484"/>
            <a:ext cx="5580112" cy="1594537"/>
          </a:xfrm>
          <a:prstGeom prst="rect">
            <a:avLst/>
          </a:prstGeom>
        </p:spPr>
        <p:txBody>
          <a:bodyPr/>
          <a:lstStyle>
            <a:lvl1pPr marL="266700" indent="-266700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266700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Font typeface="Arial" panose="020B0604020202020204" pitchFamily="34" charset="0"/>
              <a:buChar char="̶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Regional: Outreach / Bootcamps / Workshops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National: CISSEUK, ACE-CSE network</a:t>
            </a:r>
            <a:br>
              <a:rPr lang="en-GB" sz="1400"/>
            </a:br>
            <a:endParaRPr lang="en-GB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Research: Partnership PhD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Research: Cyber Security and Cyber Crime Cluster (CSC3)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Research: NCSC / DSTL / EPSRC / industry funding opportunities</a:t>
            </a:r>
          </a:p>
        </p:txBody>
      </p:sp>
      <p:pic>
        <p:nvPicPr>
          <p:cNvPr id="13" name="Picture 12" descr="A picture containing building, spaghetti junction, ceiling, stadium&#10;&#10;Description automatically generated">
            <a:extLst>
              <a:ext uri="{FF2B5EF4-FFF2-40B4-BE49-F238E27FC236}">
                <a16:creationId xmlns:a16="http://schemas.microsoft.com/office/drawing/2014/main" id="{4AEAA92A-24B1-8ABE-9015-E5C422E9B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85109"/>
            <a:ext cx="2249788" cy="1496200"/>
          </a:xfrm>
          <a:prstGeom prst="rect">
            <a:avLst/>
          </a:prstGeom>
        </p:spPr>
      </p:pic>
      <p:pic>
        <p:nvPicPr>
          <p:cNvPr id="14" name="Picture 1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6FD087F0-77DE-FF76-7EE5-5AAF55F8F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384" y="1486105"/>
            <a:ext cx="1206613" cy="14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0676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C8FC36-5378-1E9F-CB96-C40C6070A17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E5C674-F419-EE7A-3AF3-60741D160126}"/>
              </a:ext>
            </a:extLst>
          </p:cNvPr>
          <p:cNvCxnSpPr/>
          <p:nvPr/>
        </p:nvCxnSpPr>
        <p:spPr>
          <a:xfrm>
            <a:off x="4900131" y="870606"/>
            <a:ext cx="0" cy="3667991"/>
          </a:xfrm>
          <a:prstGeom prst="line">
            <a:avLst/>
          </a:prstGeom>
          <a:ln>
            <a:solidFill>
              <a:srgbClr val="1681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74553FE-F001-3F7F-D3C9-03F49859F1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5798" y="2487905"/>
            <a:ext cx="3149888" cy="1190709"/>
          </a:xfrm>
        </p:spPr>
        <p:txBody>
          <a:bodyPr/>
          <a:lstStyle/>
          <a:p>
            <a:r>
              <a:rPr lang="en-GB" dirty="0"/>
              <a:t>Teaching </a:t>
            </a:r>
          </a:p>
          <a:p>
            <a:r>
              <a:rPr lang="en-GB" dirty="0"/>
              <a:t>Laboratory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0E6E9E35-8673-CA4A-F808-79DA46527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57" y="1364316"/>
            <a:ext cx="3568811" cy="1848133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8D22D5E-F30E-6137-C084-AEF157A43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57" y="3326709"/>
            <a:ext cx="3548592" cy="7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4475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EA6915-EFAE-3D19-71AE-934E72E4D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699542"/>
            <a:ext cx="8244406" cy="488301"/>
          </a:xfrm>
        </p:spPr>
        <p:txBody>
          <a:bodyPr/>
          <a:lstStyle/>
          <a:p>
            <a:r>
              <a:rPr lang="en-GB"/>
              <a:t>Cyber Security Education Outreach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61222-D1C8-BC9D-7025-5BBF2B58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48" y="1615502"/>
            <a:ext cx="1155510" cy="621242"/>
          </a:xfrm>
          <a:prstGeom prst="rect">
            <a:avLst/>
          </a:prstGeom>
        </p:spPr>
      </p:pic>
      <p:pic>
        <p:nvPicPr>
          <p:cNvPr id="7" name="Picture 4" descr="Image">
            <a:extLst>
              <a:ext uri="{FF2B5EF4-FFF2-40B4-BE49-F238E27FC236}">
                <a16:creationId xmlns:a16="http://schemas.microsoft.com/office/drawing/2014/main" id="{45BC5A2F-93CD-A9CA-7C1C-23F934DF6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245389"/>
            <a:ext cx="4783638" cy="178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">
            <a:extLst>
              <a:ext uri="{FF2B5EF4-FFF2-40B4-BE49-F238E27FC236}">
                <a16:creationId xmlns:a16="http://schemas.microsoft.com/office/drawing/2014/main" id="{85ED0064-3E64-2090-DA2C-9BE1C4FD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20918"/>
            <a:ext cx="2369019" cy="17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0C954EC8-9238-E30D-0DB5-3032FF0E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93" y="1420918"/>
            <a:ext cx="2370116" cy="17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greaves Lansdown">
            <a:extLst>
              <a:ext uri="{FF2B5EF4-FFF2-40B4-BE49-F238E27FC236}">
                <a16:creationId xmlns:a16="http://schemas.microsoft.com/office/drawing/2014/main" id="{76682DF6-BBD5-A957-878D-D550D1923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0" y="2744362"/>
            <a:ext cx="1113756" cy="32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GI IT UK Ltd - NCSC.GOV.UK">
            <a:extLst>
              <a:ext uri="{FF2B5EF4-FFF2-40B4-BE49-F238E27FC236}">
                <a16:creationId xmlns:a16="http://schemas.microsoft.com/office/drawing/2014/main" id="{E3369CC9-0886-DCB9-467E-8527BB103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72" y="2604492"/>
            <a:ext cx="982661" cy="60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T Group - Wikipedia">
            <a:extLst>
              <a:ext uri="{FF2B5EF4-FFF2-40B4-BE49-F238E27FC236}">
                <a16:creationId xmlns:a16="http://schemas.microsoft.com/office/drawing/2014/main" id="{6758AF8A-676A-AF53-9523-315D0501B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87" y="2668796"/>
            <a:ext cx="488301" cy="4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ationwide Building Society – CBF">
            <a:extLst>
              <a:ext uri="{FF2B5EF4-FFF2-40B4-BE49-F238E27FC236}">
                <a16:creationId xmlns:a16="http://schemas.microsoft.com/office/drawing/2014/main" id="{5283F154-A91C-B626-C7E3-DE5949E9A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0" y="3394409"/>
            <a:ext cx="1113756" cy="66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canum Cyber Security - NCSC.GOV.UK">
            <a:extLst>
              <a:ext uri="{FF2B5EF4-FFF2-40B4-BE49-F238E27FC236}">
                <a16:creationId xmlns:a16="http://schemas.microsoft.com/office/drawing/2014/main" id="{0DD29AEA-DAB6-6860-8710-3D63F7619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10" y="3557552"/>
            <a:ext cx="1113756" cy="2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QA Ltd | LinkedIn">
            <a:extLst>
              <a:ext uri="{FF2B5EF4-FFF2-40B4-BE49-F238E27FC236}">
                <a16:creationId xmlns:a16="http://schemas.microsoft.com/office/drawing/2014/main" id="{4C8CAA80-BA37-0510-B3E2-D76DD2A2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314" y="3389277"/>
            <a:ext cx="636048" cy="6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AE Systems Acquires Technology Firm Techmodal | Newsroom | BAE Systems |  International">
            <a:extLst>
              <a:ext uri="{FF2B5EF4-FFF2-40B4-BE49-F238E27FC236}">
                <a16:creationId xmlns:a16="http://schemas.microsoft.com/office/drawing/2014/main" id="{97FE309D-1BB8-5CB5-6CD3-02C54AC18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" r="50000"/>
          <a:stretch/>
        </p:blipFill>
        <p:spPr bwMode="auto">
          <a:xfrm>
            <a:off x="1654854" y="4240983"/>
            <a:ext cx="1155510" cy="44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C8F397CE-602F-6EF6-E92A-0A6A6714B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9" y="4355819"/>
            <a:ext cx="1225978" cy="21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ricewaterhouseCoopers - Wikipedia">
            <a:extLst>
              <a:ext uri="{FF2B5EF4-FFF2-40B4-BE49-F238E27FC236}">
                <a16:creationId xmlns:a16="http://schemas.microsoft.com/office/drawing/2014/main" id="{109EEF2C-746D-1465-3670-D1A61E217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16443"/>
            <a:ext cx="774581" cy="58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7B0154CD-089F-B1CB-96F4-1A31FF7EE2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38" y="1701464"/>
            <a:ext cx="926973" cy="45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6644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C8FC36-5378-1E9F-CB96-C40C6070A17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E5C674-F419-EE7A-3AF3-60741D160126}"/>
              </a:ext>
            </a:extLst>
          </p:cNvPr>
          <p:cNvCxnSpPr/>
          <p:nvPr/>
        </p:nvCxnSpPr>
        <p:spPr>
          <a:xfrm>
            <a:off x="4900131" y="870606"/>
            <a:ext cx="0" cy="3667991"/>
          </a:xfrm>
          <a:prstGeom prst="line">
            <a:avLst/>
          </a:prstGeom>
          <a:ln>
            <a:solidFill>
              <a:srgbClr val="1681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74553FE-F001-3F7F-D3C9-03F49859F1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5798" y="2487905"/>
            <a:ext cx="3149888" cy="1190709"/>
          </a:xfrm>
        </p:spPr>
        <p:txBody>
          <a:bodyPr/>
          <a:lstStyle/>
          <a:p>
            <a:r>
              <a:rPr lang="en-GB" dirty="0"/>
              <a:t>Research </a:t>
            </a:r>
          </a:p>
          <a:p>
            <a:r>
              <a:rPr lang="en-GB" dirty="0"/>
              <a:t>Laboratory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0E6E9E35-8673-CA4A-F808-79DA46527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57" y="1364316"/>
            <a:ext cx="3568811" cy="1848133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8D22D5E-F30E-6137-C084-AEF157A43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7" y="3326710"/>
            <a:ext cx="3548771" cy="75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8945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B39FD-C943-6B06-6167-6A3C88461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699542"/>
            <a:ext cx="7721892" cy="488301"/>
          </a:xfrm>
        </p:spPr>
        <p:txBody>
          <a:bodyPr/>
          <a:lstStyle/>
          <a:p>
            <a:r>
              <a:rPr lang="en-GB" dirty="0" err="1"/>
              <a:t>UWEcyber</a:t>
            </a:r>
            <a:r>
              <a:rPr lang="en-GB" dirty="0"/>
              <a:t> Research Themes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E18E03-3179-9880-0776-C7F161F3E575}"/>
              </a:ext>
            </a:extLst>
          </p:cNvPr>
          <p:cNvSpPr/>
          <p:nvPr/>
        </p:nvSpPr>
        <p:spPr>
          <a:xfrm>
            <a:off x="1245562" y="1512499"/>
            <a:ext cx="2099100" cy="23263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Software, Cloud and Infrastructure Security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Container-based, Software Security, IoT, CAV, Hardware</a:t>
            </a:r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CF974-0B8D-FC0E-B067-F9D23069E605}"/>
              </a:ext>
            </a:extLst>
          </p:cNvPr>
          <p:cNvSpPr/>
          <p:nvPr/>
        </p:nvSpPr>
        <p:spPr>
          <a:xfrm>
            <a:off x="3522450" y="1512499"/>
            <a:ext cx="2099100" cy="23263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Cyber Security </a:t>
            </a:r>
            <a:br>
              <a:rPr lang="en-GB" b="1" dirty="0"/>
            </a:br>
            <a:r>
              <a:rPr lang="en-GB" b="1" dirty="0"/>
              <a:t>Data Analytics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ML for Security, Security of ML, Explainable AI, Privacy, Transparency and Trust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B551A5-DBEA-42F1-77A8-D3977F24CA7A}"/>
              </a:ext>
            </a:extLst>
          </p:cNvPr>
          <p:cNvSpPr/>
          <p:nvPr/>
        </p:nvSpPr>
        <p:spPr>
          <a:xfrm>
            <a:off x="5799338" y="1512498"/>
            <a:ext cx="2099100" cy="23263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Cyber Crime and Domestic Cyber Security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Online Harms, Forensic Analysis, Dark Web, Financial Crime</a:t>
            </a:r>
          </a:p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E12777-0EF5-73DE-F7A2-94EA4429BBC3}"/>
              </a:ext>
            </a:extLst>
          </p:cNvPr>
          <p:cNvSpPr/>
          <p:nvPr/>
        </p:nvSpPr>
        <p:spPr>
          <a:xfrm>
            <a:off x="1245562" y="3986758"/>
            <a:ext cx="6652876" cy="914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/>
              <a:t>Pedagogical Research for Cyber Security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Effective interactive methods for teaching and learning</a:t>
            </a:r>
          </a:p>
        </p:txBody>
      </p:sp>
    </p:spTree>
    <p:extLst>
      <p:ext uri="{BB962C8B-B14F-4D97-AF65-F5344CB8AC3E}">
        <p14:creationId xmlns:p14="http://schemas.microsoft.com/office/powerpoint/2010/main" val="255253766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73F3CC-551B-A92F-8F48-CF05CBCF8DE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C6CC72BE-8EAC-4339-C255-066FA6827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4" y="93378"/>
            <a:ext cx="1386525" cy="13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">
            <a:extLst>
              <a:ext uri="{FF2B5EF4-FFF2-40B4-BE49-F238E27FC236}">
                <a16:creationId xmlns:a16="http://schemas.microsoft.com/office/drawing/2014/main" id="{4759F98E-16A9-BE28-BF97-09FFA7850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9" r="22177"/>
          <a:stretch/>
        </p:blipFill>
        <p:spPr bwMode="auto">
          <a:xfrm>
            <a:off x="2937133" y="1515323"/>
            <a:ext cx="1413089" cy="128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yber Security professionals in a boardroom with student cyber guardians at our Bristol site">
            <a:extLst>
              <a:ext uri="{FF2B5EF4-FFF2-40B4-BE49-F238E27FC236}">
                <a16:creationId xmlns:a16="http://schemas.microsoft.com/office/drawing/2014/main" id="{1CEF2130-C073-B419-FA36-00B4FB55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545" y="2834294"/>
            <a:ext cx="1679195" cy="8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">
            <a:extLst>
              <a:ext uri="{FF2B5EF4-FFF2-40B4-BE49-F238E27FC236}">
                <a16:creationId xmlns:a16="http://schemas.microsoft.com/office/drawing/2014/main" id="{7B88841E-8BB1-BC93-6BCA-3ABA39895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3" r="45969"/>
          <a:stretch/>
        </p:blipFill>
        <p:spPr bwMode="auto">
          <a:xfrm>
            <a:off x="3114869" y="100632"/>
            <a:ext cx="1392943" cy="13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">
            <a:extLst>
              <a:ext uri="{FF2B5EF4-FFF2-40B4-BE49-F238E27FC236}">
                <a16:creationId xmlns:a16="http://schemas.microsoft.com/office/drawing/2014/main" id="{47D85DE9-7225-2518-07ED-16F1B3011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r="5901"/>
          <a:stretch/>
        </p:blipFill>
        <p:spPr bwMode="auto">
          <a:xfrm>
            <a:off x="4523583" y="84207"/>
            <a:ext cx="1428193" cy="137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">
            <a:extLst>
              <a:ext uri="{FF2B5EF4-FFF2-40B4-BE49-F238E27FC236}">
                <a16:creationId xmlns:a16="http://schemas.microsoft.com/office/drawing/2014/main" id="{A6528DF0-1A76-9522-DA2C-56AE6F1E7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0" t="35200" r="2981"/>
          <a:stretch/>
        </p:blipFill>
        <p:spPr bwMode="auto">
          <a:xfrm>
            <a:off x="4400383" y="1515323"/>
            <a:ext cx="1392943" cy="127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Image">
            <a:extLst>
              <a:ext uri="{FF2B5EF4-FFF2-40B4-BE49-F238E27FC236}">
                <a16:creationId xmlns:a16="http://schemas.microsoft.com/office/drawing/2014/main" id="{FF175F89-E1FB-A1FA-E4DB-FC9104F31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0" t="17801" r="13063" b="19200"/>
          <a:stretch/>
        </p:blipFill>
        <p:spPr bwMode="auto">
          <a:xfrm>
            <a:off x="112938" y="1506934"/>
            <a:ext cx="1381091" cy="128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Image">
            <a:extLst>
              <a:ext uri="{FF2B5EF4-FFF2-40B4-BE49-F238E27FC236}">
                <a16:creationId xmlns:a16="http://schemas.microsoft.com/office/drawing/2014/main" id="{36497262-BB10-6474-DC4E-4C38DEBAD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47" b="19465"/>
          <a:stretch/>
        </p:blipFill>
        <p:spPr bwMode="auto">
          <a:xfrm>
            <a:off x="3472916" y="3697033"/>
            <a:ext cx="2168092" cy="7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Image">
            <a:extLst>
              <a:ext uri="{FF2B5EF4-FFF2-40B4-BE49-F238E27FC236}">
                <a16:creationId xmlns:a16="http://schemas.microsoft.com/office/drawing/2014/main" id="{3006FE22-9641-CF17-D1FB-3C301BEE5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8" t="25288" r="8263" b="-851"/>
          <a:stretch/>
        </p:blipFill>
        <p:spPr bwMode="auto">
          <a:xfrm>
            <a:off x="1682049" y="93378"/>
            <a:ext cx="1386525" cy="139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Image">
            <a:extLst>
              <a:ext uri="{FF2B5EF4-FFF2-40B4-BE49-F238E27FC236}">
                <a16:creationId xmlns:a16="http://schemas.microsoft.com/office/drawing/2014/main" id="{603C28EA-4191-1B2A-6351-2477816AC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0" b="7667"/>
          <a:stretch/>
        </p:blipFill>
        <p:spPr bwMode="auto">
          <a:xfrm>
            <a:off x="1684462" y="3707842"/>
            <a:ext cx="1767959" cy="7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Image">
            <a:extLst>
              <a:ext uri="{FF2B5EF4-FFF2-40B4-BE49-F238E27FC236}">
                <a16:creationId xmlns:a16="http://schemas.microsoft.com/office/drawing/2014/main" id="{EBBF62CB-7DA3-B76D-E0F7-11E434B2B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4" t="20601" r="9155" b="13600"/>
          <a:stretch/>
        </p:blipFill>
        <p:spPr bwMode="auto">
          <a:xfrm>
            <a:off x="5991709" y="93373"/>
            <a:ext cx="1405668" cy="136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ceiling, indoor, wall, person&#10;&#10;Description automatically generated">
            <a:extLst>
              <a:ext uri="{FF2B5EF4-FFF2-40B4-BE49-F238E27FC236}">
                <a16:creationId xmlns:a16="http://schemas.microsoft.com/office/drawing/2014/main" id="{BD6177DA-8744-B04D-470B-C4A328B7908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t="29652" r="9458" b="21460"/>
          <a:stretch/>
        </p:blipFill>
        <p:spPr>
          <a:xfrm>
            <a:off x="114371" y="2836785"/>
            <a:ext cx="1797902" cy="847074"/>
          </a:xfrm>
          <a:prstGeom prst="rect">
            <a:avLst/>
          </a:prstGeom>
        </p:spPr>
      </p:pic>
      <p:pic>
        <p:nvPicPr>
          <p:cNvPr id="24" name="Picture 2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08C13F76-E0FE-41D4-82BE-72364849ED5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 t="19138" r="7447" b="6132"/>
          <a:stretch/>
        </p:blipFill>
        <p:spPr>
          <a:xfrm>
            <a:off x="1956114" y="2846046"/>
            <a:ext cx="1406557" cy="818372"/>
          </a:xfrm>
          <a:prstGeom prst="rect">
            <a:avLst/>
          </a:prstGeom>
        </p:spPr>
      </p:pic>
      <p:pic>
        <p:nvPicPr>
          <p:cNvPr id="25" name="Picture 24" descr="A group of people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E605D80E-448D-EF78-AA6F-2F9164BE252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9" b="30922"/>
          <a:stretch/>
        </p:blipFill>
        <p:spPr>
          <a:xfrm>
            <a:off x="3404205" y="2834822"/>
            <a:ext cx="1814455" cy="839070"/>
          </a:xfrm>
          <a:prstGeom prst="rect">
            <a:avLst/>
          </a:prstGeom>
        </p:spPr>
      </p:pic>
      <p:pic>
        <p:nvPicPr>
          <p:cNvPr id="26" name="Picture 25" descr="A group of people standing in front of a computer&#10;&#10;Description automatically generated">
            <a:extLst>
              <a:ext uri="{FF2B5EF4-FFF2-40B4-BE49-F238E27FC236}">
                <a16:creationId xmlns:a16="http://schemas.microsoft.com/office/drawing/2014/main" id="{CE3F7699-CC0A-B5F4-DE0D-02C82F762B8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9"/>
          <a:stretch/>
        </p:blipFill>
        <p:spPr>
          <a:xfrm>
            <a:off x="5271128" y="2827078"/>
            <a:ext cx="2005949" cy="839597"/>
          </a:xfrm>
          <a:prstGeom prst="rect">
            <a:avLst/>
          </a:prstGeom>
        </p:spPr>
      </p:pic>
      <p:pic>
        <p:nvPicPr>
          <p:cNvPr id="27" name="Picture 26" descr="A picture containing indoor, wall, floor, man&#10;&#10;Description automatically generated">
            <a:extLst>
              <a:ext uri="{FF2B5EF4-FFF2-40B4-BE49-F238E27FC236}">
                <a16:creationId xmlns:a16="http://schemas.microsoft.com/office/drawing/2014/main" id="{0E73CC72-0DDC-D4C9-D41A-93E8F8F9634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r="32717" b="33802"/>
          <a:stretch/>
        </p:blipFill>
        <p:spPr>
          <a:xfrm>
            <a:off x="5837103" y="1521480"/>
            <a:ext cx="1298110" cy="1268264"/>
          </a:xfrm>
          <a:prstGeom prst="rect">
            <a:avLst/>
          </a:prstGeom>
        </p:spPr>
      </p:pic>
      <p:pic>
        <p:nvPicPr>
          <p:cNvPr id="28" name="Picture 8" descr="Image">
            <a:extLst>
              <a:ext uri="{FF2B5EF4-FFF2-40B4-BE49-F238E27FC236}">
                <a16:creationId xmlns:a16="http://schemas.microsoft.com/office/drawing/2014/main" id="{6E38755F-F3B1-F204-292B-D69167A7D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8"/>
          <a:stretch/>
        </p:blipFill>
        <p:spPr bwMode="auto">
          <a:xfrm>
            <a:off x="7193268" y="1517740"/>
            <a:ext cx="1123111" cy="69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2" descr="Image">
            <a:extLst>
              <a:ext uri="{FF2B5EF4-FFF2-40B4-BE49-F238E27FC236}">
                <a16:creationId xmlns:a16="http://schemas.microsoft.com/office/drawing/2014/main" id="{8156A54D-EB80-B4BD-20E4-6FA65B77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89" y="1520043"/>
            <a:ext cx="1021748" cy="76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C9D35F-5401-2008-B0F2-3DE923426B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294" y="2213764"/>
            <a:ext cx="1094216" cy="582839"/>
          </a:xfrm>
          <a:prstGeom prst="rect">
            <a:avLst/>
          </a:prstGeom>
        </p:spPr>
      </p:pic>
      <p:pic>
        <p:nvPicPr>
          <p:cNvPr id="32" name="Picture 31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792B0246-DD71-A498-87F4-CB95E4F3581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73" b="2365"/>
          <a:stretch/>
        </p:blipFill>
        <p:spPr>
          <a:xfrm>
            <a:off x="150252" y="3706314"/>
            <a:ext cx="1479019" cy="703961"/>
          </a:xfrm>
          <a:prstGeom prst="rect">
            <a:avLst/>
          </a:prstGeom>
        </p:spPr>
      </p:pic>
      <p:pic>
        <p:nvPicPr>
          <p:cNvPr id="33" name="Picture 32" descr="A group of people in a classroom&#10;&#10;Description automatically generated with medium confidence">
            <a:extLst>
              <a:ext uri="{FF2B5EF4-FFF2-40B4-BE49-F238E27FC236}">
                <a16:creationId xmlns:a16="http://schemas.microsoft.com/office/drawing/2014/main" id="{2989C55F-4F55-A2D4-A0EA-E68320EB55B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2" b="15886"/>
          <a:stretch/>
        </p:blipFill>
        <p:spPr>
          <a:xfrm>
            <a:off x="5690211" y="3687309"/>
            <a:ext cx="1337110" cy="713728"/>
          </a:xfrm>
          <a:prstGeom prst="rect">
            <a:avLst/>
          </a:prstGeom>
        </p:spPr>
      </p:pic>
      <p:pic>
        <p:nvPicPr>
          <p:cNvPr id="30" name="Picture 2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626C81E7-C169-6082-EB53-8626EC7006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68" y="2178873"/>
            <a:ext cx="1075831" cy="617107"/>
          </a:xfrm>
          <a:prstGeom prst="rect">
            <a:avLst/>
          </a:prstGeom>
        </p:spPr>
      </p:pic>
      <p:pic>
        <p:nvPicPr>
          <p:cNvPr id="8230" name="Picture 38" descr="Image">
            <a:extLst>
              <a:ext uri="{FF2B5EF4-FFF2-40B4-BE49-F238E27FC236}">
                <a16:creationId xmlns:a16="http://schemas.microsoft.com/office/drawing/2014/main" id="{816C979A-A37E-6A38-8C52-3DE59C50D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4" b="29973"/>
          <a:stretch/>
        </p:blipFill>
        <p:spPr bwMode="auto">
          <a:xfrm>
            <a:off x="7069992" y="3708773"/>
            <a:ext cx="1910393" cy="68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A03C8A-5297-09A9-624B-9865D3CFB1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35" y="4463932"/>
            <a:ext cx="5781329" cy="668619"/>
          </a:xfrm>
          <a:prstGeom prst="rect">
            <a:avLst/>
          </a:prstGeom>
        </p:spPr>
      </p:pic>
      <p:pic>
        <p:nvPicPr>
          <p:cNvPr id="39" name="Picture 26" descr="Image">
            <a:extLst>
              <a:ext uri="{FF2B5EF4-FFF2-40B4-BE49-F238E27FC236}">
                <a16:creationId xmlns:a16="http://schemas.microsoft.com/office/drawing/2014/main" id="{D9E12E79-1341-20B0-68FF-D360B3721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7798" r="41063" b="23391"/>
          <a:stretch/>
        </p:blipFill>
        <p:spPr bwMode="auto">
          <a:xfrm>
            <a:off x="1528808" y="1513624"/>
            <a:ext cx="1358164" cy="127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0" descr="Image">
            <a:extLst>
              <a:ext uri="{FF2B5EF4-FFF2-40B4-BE49-F238E27FC236}">
                <a16:creationId xmlns:a16="http://schemas.microsoft.com/office/drawing/2014/main" id="{CE1388E2-DDBE-D4C8-AAF7-F7D8C19EF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5"/>
          <a:stretch/>
        </p:blipFill>
        <p:spPr bwMode="auto">
          <a:xfrm>
            <a:off x="7462664" y="93372"/>
            <a:ext cx="1411141" cy="136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7591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73F3CC-551B-A92F-8F48-CF05CBCF8DE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03C8A-5297-09A9-624B-9865D3CFB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35" y="4463932"/>
            <a:ext cx="5781329" cy="668619"/>
          </a:xfrm>
          <a:prstGeom prst="rect">
            <a:avLst/>
          </a:prstGeom>
        </p:spPr>
      </p:pic>
      <p:pic>
        <p:nvPicPr>
          <p:cNvPr id="34" name="Picture 2" descr="Home - National Crime Agency">
            <a:extLst>
              <a:ext uri="{FF2B5EF4-FFF2-40B4-BE49-F238E27FC236}">
                <a16:creationId xmlns:a16="http://schemas.microsoft.com/office/drawing/2014/main" id="{3456BFA7-9247-58C7-63D3-D67FEEFB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62" y="525633"/>
            <a:ext cx="1080120" cy="39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South West Regional Organised Crime Unit">
            <a:extLst>
              <a:ext uri="{FF2B5EF4-FFF2-40B4-BE49-F238E27FC236}">
                <a16:creationId xmlns:a16="http://schemas.microsoft.com/office/drawing/2014/main" id="{C963B928-E0C6-07E7-4BC2-AB18D787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72" y="512758"/>
            <a:ext cx="1388764" cy="40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12A316C2-E402-BF12-6388-380E41D38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9"/>
          <a:stretch/>
        </p:blipFill>
        <p:spPr bwMode="auto">
          <a:xfrm>
            <a:off x="619040" y="1338102"/>
            <a:ext cx="773721" cy="9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Synalogik | Automated Data Aggregation for Operational Efficiency">
            <a:extLst>
              <a:ext uri="{FF2B5EF4-FFF2-40B4-BE49-F238E27FC236}">
                <a16:creationId xmlns:a16="http://schemas.microsoft.com/office/drawing/2014/main" id="{65C05EC6-551D-935D-9F29-A9362F56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51" y="1620652"/>
            <a:ext cx="1388764" cy="33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VQ Communications (@VQComms) / Twitter">
            <a:extLst>
              <a:ext uri="{FF2B5EF4-FFF2-40B4-BE49-F238E27FC236}">
                <a16:creationId xmlns:a16="http://schemas.microsoft.com/office/drawing/2014/main" id="{626B73DF-2A7F-E300-CA25-2C9750F6C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9" y="2563932"/>
            <a:ext cx="1000022" cy="100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Ribbon Communications Inc - Herald">
            <a:extLst>
              <a:ext uri="{FF2B5EF4-FFF2-40B4-BE49-F238E27FC236}">
                <a16:creationId xmlns:a16="http://schemas.microsoft.com/office/drawing/2014/main" id="{F90607C4-8110-34DF-CDF0-858888D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742" y="1314054"/>
            <a:ext cx="900342" cy="9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Klarna signs deal with AWS | FinTech Alliance">
            <a:extLst>
              <a:ext uri="{FF2B5EF4-FFF2-40B4-BE49-F238E27FC236}">
                <a16:creationId xmlns:a16="http://schemas.microsoft.com/office/drawing/2014/main" id="{C0B90F4D-F405-9D13-0C27-713ED19E4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073" y="321849"/>
            <a:ext cx="966433" cy="58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BAE Systems Acquires Technology Firm Techmodal | Newsroom | BAE Systems |  International">
            <a:extLst>
              <a:ext uri="{FF2B5EF4-FFF2-40B4-BE49-F238E27FC236}">
                <a16:creationId xmlns:a16="http://schemas.microsoft.com/office/drawing/2014/main" id="{504EA7B6-1A5C-B878-B3C2-60252549E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3" r="2312"/>
          <a:stretch/>
        </p:blipFill>
        <p:spPr bwMode="auto">
          <a:xfrm>
            <a:off x="6337736" y="1474073"/>
            <a:ext cx="1244120" cy="5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BAE Systems Acquires Technology Firm Techmodal | Newsroom | BAE Systems |  International">
            <a:extLst>
              <a:ext uri="{FF2B5EF4-FFF2-40B4-BE49-F238E27FC236}">
                <a16:creationId xmlns:a16="http://schemas.microsoft.com/office/drawing/2014/main" id="{E42C8E03-3E28-1EF5-F692-946A8E727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" r="50000"/>
          <a:stretch/>
        </p:blipFill>
        <p:spPr bwMode="auto">
          <a:xfrm>
            <a:off x="6396533" y="2628992"/>
            <a:ext cx="1155510" cy="44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id="{9782B876-3F04-C0DB-B246-C44FC569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13" y="1610210"/>
            <a:ext cx="1225978" cy="21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2" descr="Montvieux Limited">
            <a:extLst>
              <a:ext uri="{FF2B5EF4-FFF2-40B4-BE49-F238E27FC236}">
                <a16:creationId xmlns:a16="http://schemas.microsoft.com/office/drawing/2014/main" id="{81B4B602-6A30-B5F6-B47D-6DAAC75A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02" y="2713031"/>
            <a:ext cx="1000022" cy="38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 descr="MOD logo - Service Leavers Liverpool">
            <a:extLst>
              <a:ext uri="{FF2B5EF4-FFF2-40B4-BE49-F238E27FC236}">
                <a16:creationId xmlns:a16="http://schemas.microsoft.com/office/drawing/2014/main" id="{B6FF9D9F-F047-3FF2-1615-6F8183096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46" y="303458"/>
            <a:ext cx="773329" cy="62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7E025D-21C0-0E1E-6742-175CE52C822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9" y="2799831"/>
            <a:ext cx="1272467" cy="455409"/>
          </a:xfrm>
          <a:prstGeom prst="rect">
            <a:avLst/>
          </a:prstGeom>
        </p:spPr>
      </p:pic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74084E0E-5548-D1D9-61B9-FE550A09F3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7043" y="2729115"/>
            <a:ext cx="653934" cy="304625"/>
          </a:xfrm>
          <a:prstGeom prst="rect">
            <a:avLst/>
          </a:prstGeom>
        </p:spPr>
      </p:pic>
      <p:pic>
        <p:nvPicPr>
          <p:cNvPr id="51" name="Picture 2" descr="Utilizing Splunk for Operational Intelligence">
            <a:extLst>
              <a:ext uri="{FF2B5EF4-FFF2-40B4-BE49-F238E27FC236}">
                <a16:creationId xmlns:a16="http://schemas.microsoft.com/office/drawing/2014/main" id="{30ECDB19-BE82-FE9E-C6FD-B7C0B9900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7" b="30949"/>
          <a:stretch/>
        </p:blipFill>
        <p:spPr bwMode="auto">
          <a:xfrm>
            <a:off x="3436758" y="3677383"/>
            <a:ext cx="1210299" cy="49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 descr="See the source image">
            <a:extLst>
              <a:ext uri="{FF2B5EF4-FFF2-40B4-BE49-F238E27FC236}">
                <a16:creationId xmlns:a16="http://schemas.microsoft.com/office/drawing/2014/main" id="{0FED2020-FA9E-C1DF-E6EE-EB0EBE62F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051" y="3651869"/>
            <a:ext cx="1163289" cy="49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Permanent CEO appointed to lead the UK Cyber Security Council">
            <a:extLst>
              <a:ext uri="{FF2B5EF4-FFF2-40B4-BE49-F238E27FC236}">
                <a16:creationId xmlns:a16="http://schemas.microsoft.com/office/drawing/2014/main" id="{9F55BDD0-18A6-E67D-820D-B4E24215A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11" y="3651869"/>
            <a:ext cx="1446104" cy="63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B4FE24-6044-3B67-B305-C72DE7AFF3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00794" y="3730667"/>
            <a:ext cx="946989" cy="33528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626635B-9E64-EE6D-2F07-8AD15014080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0" t="7221" r="21256" b="6403"/>
          <a:stretch/>
        </p:blipFill>
        <p:spPr>
          <a:xfrm>
            <a:off x="3592047" y="321849"/>
            <a:ext cx="768372" cy="630513"/>
          </a:xfrm>
          <a:prstGeom prst="rect">
            <a:avLst/>
          </a:prstGeom>
        </p:spPr>
      </p:pic>
      <p:pic>
        <p:nvPicPr>
          <p:cNvPr id="24" name="Picture 4" descr="TRIMETIS">
            <a:extLst>
              <a:ext uri="{FF2B5EF4-FFF2-40B4-BE49-F238E27FC236}">
                <a16:creationId xmlns:a16="http://schemas.microsoft.com/office/drawing/2014/main" id="{E0B4C80A-B530-ED2C-0C91-2E2007742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97" y="3754756"/>
            <a:ext cx="1378449" cy="4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2" descr="CyNam Strategy 2022 and Beyond. - Cynam">
            <a:extLst>
              <a:ext uri="{FF2B5EF4-FFF2-40B4-BE49-F238E27FC236}">
                <a16:creationId xmlns:a16="http://schemas.microsoft.com/office/drawing/2014/main" id="{8858A1EB-0A59-C42A-65F2-E12FAAFE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44" y="1563619"/>
            <a:ext cx="1150587" cy="2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A Consulting Group - Wikipedia">
            <a:extLst>
              <a:ext uri="{FF2B5EF4-FFF2-40B4-BE49-F238E27FC236}">
                <a16:creationId xmlns:a16="http://schemas.microsoft.com/office/drawing/2014/main" id="{78D4544A-4228-9F0F-A02A-A464DA6DD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282" y="295627"/>
            <a:ext cx="667373" cy="6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B7CF57-F035-4CDA-AF31-3269F0D7CB2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44925" y="2658266"/>
            <a:ext cx="1198329" cy="387798"/>
          </a:xfrm>
          <a:prstGeom prst="rect">
            <a:avLst/>
          </a:prstGeom>
        </p:spPr>
      </p:pic>
      <p:pic>
        <p:nvPicPr>
          <p:cNvPr id="9" name="Picture 6" descr="NCSC">
            <a:extLst>
              <a:ext uri="{FF2B5EF4-FFF2-40B4-BE49-F238E27FC236}">
                <a16:creationId xmlns:a16="http://schemas.microsoft.com/office/drawing/2014/main" id="{537B8336-D374-A64F-1C1B-B7755FA3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939" y="3674457"/>
            <a:ext cx="1210299" cy="3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42386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73F3CC-551B-A92F-8F48-CF05CBCF8DE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03C8A-5297-09A9-624B-9865D3CFB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35" y="4463932"/>
            <a:ext cx="5781329" cy="668619"/>
          </a:xfrm>
          <a:prstGeom prst="rect">
            <a:avLst/>
          </a:prstGeom>
        </p:spPr>
      </p:pic>
      <p:pic>
        <p:nvPicPr>
          <p:cNvPr id="1034" name="Picture 10" descr="University of Roehampton - Wikipedia">
            <a:extLst>
              <a:ext uri="{FF2B5EF4-FFF2-40B4-BE49-F238E27FC236}">
                <a16:creationId xmlns:a16="http://schemas.microsoft.com/office/drawing/2014/main" id="{7B607A71-3B19-5C70-DA10-2303B6E0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87" y="1509328"/>
            <a:ext cx="1378449" cy="62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ertay University | Scotland.org">
            <a:extLst>
              <a:ext uri="{FF2B5EF4-FFF2-40B4-BE49-F238E27FC236}">
                <a16:creationId xmlns:a16="http://schemas.microsoft.com/office/drawing/2014/main" id="{CF6F9667-3D6B-E2CA-C4B8-9FA5262FF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367" y="1367418"/>
            <a:ext cx="1986906" cy="78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niversity of Oxford Logo PNG Vector (EPS) Free Download">
            <a:extLst>
              <a:ext uri="{FF2B5EF4-FFF2-40B4-BE49-F238E27FC236}">
                <a16:creationId xmlns:a16="http://schemas.microsoft.com/office/drawing/2014/main" id="{45B61DD0-0B7C-7FD6-3C7D-627F269A0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320" y="1387393"/>
            <a:ext cx="742383" cy="74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7006C6B-1009-888B-4EBB-436713520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079" y="1380684"/>
            <a:ext cx="787291" cy="7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6E81712-09C4-26FE-E460-2517F1E88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00" y="1271849"/>
            <a:ext cx="938502" cy="96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ingston University London - A UK-based university which features in the  latest QS World University Rankings league table of the world's top  universities">
            <a:extLst>
              <a:ext uri="{FF2B5EF4-FFF2-40B4-BE49-F238E27FC236}">
                <a16:creationId xmlns:a16="http://schemas.microsoft.com/office/drawing/2014/main" id="{5947B55B-B797-3419-C653-092FABA9A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765" y="2571750"/>
            <a:ext cx="769066" cy="76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iddlesex University logo 19-20 | The Apprenticeship Guide">
            <a:extLst>
              <a:ext uri="{FF2B5EF4-FFF2-40B4-BE49-F238E27FC236}">
                <a16:creationId xmlns:a16="http://schemas.microsoft.com/office/drawing/2014/main" id="{5F4AE130-282F-E797-844E-ADDCD82A1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87" y="2274427"/>
            <a:ext cx="1319803" cy="131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TEC, Apprenticeships and other Further and Higher Education courses | Gloucestershire  College">
            <a:extLst>
              <a:ext uri="{FF2B5EF4-FFF2-40B4-BE49-F238E27FC236}">
                <a16:creationId xmlns:a16="http://schemas.microsoft.com/office/drawing/2014/main" id="{A753BFA3-0C2F-EE56-FC83-07DC06C57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468" y="2678460"/>
            <a:ext cx="1231570" cy="44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7590B2-AD0C-1C3E-E7C7-F8C23830F8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582" y="2571750"/>
            <a:ext cx="1200284" cy="645314"/>
          </a:xfrm>
          <a:prstGeom prst="rect">
            <a:avLst/>
          </a:prstGeom>
        </p:spPr>
      </p:pic>
      <p:pic>
        <p:nvPicPr>
          <p:cNvPr id="2" name="Picture 20" descr="Home">
            <a:extLst>
              <a:ext uri="{FF2B5EF4-FFF2-40B4-BE49-F238E27FC236}">
                <a16:creationId xmlns:a16="http://schemas.microsoft.com/office/drawing/2014/main" id="{16D0823E-4697-6D9C-B6EC-2C1B8D49F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130" y="2751159"/>
            <a:ext cx="896541" cy="30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31693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6E99604-B34A-AB45-82E2-A2F6C5EC15CC}" vid="{C3811B3D-AE0C-294C-BC2C-607328485A3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97810831F2544D8A7E6DDAEB5BA513" ma:contentTypeVersion="0" ma:contentTypeDescription="Create a new document." ma:contentTypeScope="" ma:versionID="9c0d8ab86a9fa0b92fcddec66860f45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3ECC6E4-C16C-412D-A640-E5E2DAA02328}">
  <ds:schemaRefs>
    <ds:schemaRef ds:uri="http://purl.org/dc/elements/1.1/"/>
    <ds:schemaRef ds:uri="http://purl.org/dc/terms/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new template SUNSHINE YELLOW with UWE logo bottom STANDARD</Template>
  <TotalTime>2027</TotalTime>
  <Words>159</Words>
  <Application>Microsoft Office PowerPoint</Application>
  <PresentationFormat>On-screen Show (16:9)</PresentationFormat>
  <Paragraphs>34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Georgia</vt:lpstr>
      <vt:lpstr>Tahoma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Phil Legg</cp:lastModifiedBy>
  <cp:revision>1</cp:revision>
  <cp:lastPrinted>2016-04-26T08:55:24Z</cp:lastPrinted>
  <dcterms:created xsi:type="dcterms:W3CDTF">2016-04-27T08:32:31Z</dcterms:created>
  <dcterms:modified xsi:type="dcterms:W3CDTF">2023-06-28T21:35:24Z</dcterms:modified>
</cp:coreProperties>
</file>